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0" r:id="rId5"/>
    <p:sldId id="268" r:id="rId6"/>
  </p:sldIdLst>
  <p:sldSz cx="12192000" cy="6858000"/>
  <p:notesSz cx="6888163" cy="100203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5E8"/>
    <a:srgbClr val="E2007E"/>
    <a:srgbClr val="032963"/>
    <a:srgbClr val="88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8F9D46-23E4-49FA-9C35-8FE60E2C3050}" v="4428" dt="2023-04-22T08:20:46.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4" d="100"/>
          <a:sy n="64" d="100"/>
        </p:scale>
        <p:origin x="130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mko amelink" userId="3485254181ad911f" providerId="LiveId" clId="{0091241C-A687-4C05-9799-FD5AE42401F3}"/>
    <pc:docChg chg="custSel delSld modSld">
      <pc:chgData name="remko amelink" userId="3485254181ad911f" providerId="LiveId" clId="{0091241C-A687-4C05-9799-FD5AE42401F3}" dt="2022-05-04T18:06:09.708" v="4814" actId="478"/>
      <pc:docMkLst>
        <pc:docMk/>
      </pc:docMkLst>
      <pc:sldChg chg="modSp mod">
        <pc:chgData name="remko amelink" userId="3485254181ad911f" providerId="LiveId" clId="{0091241C-A687-4C05-9799-FD5AE42401F3}" dt="2022-04-23T16:08:23.059" v="1" actId="20577"/>
        <pc:sldMkLst>
          <pc:docMk/>
          <pc:sldMk cId="2873635251" sldId="256"/>
        </pc:sldMkLst>
        <pc:spChg chg="mod">
          <ac:chgData name="remko amelink" userId="3485254181ad911f" providerId="LiveId" clId="{0091241C-A687-4C05-9799-FD5AE42401F3}" dt="2022-04-23T16:08:23.059" v="1" actId="20577"/>
          <ac:spMkLst>
            <pc:docMk/>
            <pc:sldMk cId="2873635251" sldId="256"/>
            <ac:spMk id="2" creationId="{71F142FA-654E-421B-84D2-D00B02180384}"/>
          </ac:spMkLst>
        </pc:spChg>
      </pc:sldChg>
      <pc:sldChg chg="delSp modSp mod delAnim">
        <pc:chgData name="remko amelink" userId="3485254181ad911f" providerId="LiveId" clId="{0091241C-A687-4C05-9799-FD5AE42401F3}" dt="2022-05-04T18:05:54.900" v="4811" actId="478"/>
        <pc:sldMkLst>
          <pc:docMk/>
          <pc:sldMk cId="2449564640" sldId="257"/>
        </pc:sldMkLst>
        <pc:spChg chg="del">
          <ac:chgData name="remko amelink" userId="3485254181ad911f" providerId="LiveId" clId="{0091241C-A687-4C05-9799-FD5AE42401F3}" dt="2022-05-04T18:05:54.900" v="4811" actId="478"/>
          <ac:spMkLst>
            <pc:docMk/>
            <pc:sldMk cId="2449564640" sldId="257"/>
            <ac:spMk id="2" creationId="{B5EC7718-5790-4D9A-A738-799035BEE5F4}"/>
          </ac:spMkLst>
        </pc:spChg>
        <pc:picChg chg="mod">
          <ac:chgData name="remko amelink" userId="3485254181ad911f" providerId="LiveId" clId="{0091241C-A687-4C05-9799-FD5AE42401F3}" dt="2022-04-23T17:03:14.964" v="8" actId="14100"/>
          <ac:picMkLst>
            <pc:docMk/>
            <pc:sldMk cId="2449564640" sldId="257"/>
            <ac:picMk id="24" creationId="{6C981369-B103-4CF6-8BC5-4C5F6E898BAB}"/>
          </ac:picMkLst>
        </pc:picChg>
      </pc:sldChg>
      <pc:sldChg chg="delSp modSp mod delAnim">
        <pc:chgData name="remko amelink" userId="3485254181ad911f" providerId="LiveId" clId="{0091241C-A687-4C05-9799-FD5AE42401F3}" dt="2022-05-04T18:06:05.120" v="4813" actId="478"/>
        <pc:sldMkLst>
          <pc:docMk/>
          <pc:sldMk cId="2056397338" sldId="260"/>
        </pc:sldMkLst>
        <pc:spChg chg="del">
          <ac:chgData name="remko amelink" userId="3485254181ad911f" providerId="LiveId" clId="{0091241C-A687-4C05-9799-FD5AE42401F3}" dt="2022-05-04T18:06:05.120" v="4813" actId="478"/>
          <ac:spMkLst>
            <pc:docMk/>
            <pc:sldMk cId="2056397338" sldId="260"/>
            <ac:spMk id="23" creationId="{A50CFA10-29D3-4163-BF2A-5AF525D6F45F}"/>
          </ac:spMkLst>
        </pc:spChg>
        <pc:picChg chg="mod">
          <ac:chgData name="remko amelink" userId="3485254181ad911f" providerId="LiveId" clId="{0091241C-A687-4C05-9799-FD5AE42401F3}" dt="2022-04-23T17:36:12.213" v="1736" actId="14100"/>
          <ac:picMkLst>
            <pc:docMk/>
            <pc:sldMk cId="2056397338" sldId="260"/>
            <ac:picMk id="2" creationId="{1EA4AFB0-CFFF-4402-B335-932D028A9992}"/>
          </ac:picMkLst>
        </pc:picChg>
      </pc:sldChg>
      <pc:sldChg chg="delSp modSp mod">
        <pc:chgData name="remko amelink" userId="3485254181ad911f" providerId="LiveId" clId="{0091241C-A687-4C05-9799-FD5AE42401F3}" dt="2022-05-04T18:05:59.841" v="4812" actId="478"/>
        <pc:sldMkLst>
          <pc:docMk/>
          <pc:sldMk cId="1709716932" sldId="264"/>
        </pc:sldMkLst>
        <pc:spChg chg="del">
          <ac:chgData name="remko amelink" userId="3485254181ad911f" providerId="LiveId" clId="{0091241C-A687-4C05-9799-FD5AE42401F3}" dt="2022-05-04T18:05:59.841" v="4812" actId="478"/>
          <ac:spMkLst>
            <pc:docMk/>
            <pc:sldMk cId="1709716932" sldId="264"/>
            <ac:spMk id="2" creationId="{B5EC7718-5790-4D9A-A738-799035BEE5F4}"/>
          </ac:spMkLst>
        </pc:spChg>
        <pc:spChg chg="mod">
          <ac:chgData name="remko amelink" userId="3485254181ad911f" providerId="LiveId" clId="{0091241C-A687-4C05-9799-FD5AE42401F3}" dt="2022-04-23T17:05:59.076" v="335" actId="20577"/>
          <ac:spMkLst>
            <pc:docMk/>
            <pc:sldMk cId="1709716932" sldId="264"/>
            <ac:spMk id="28" creationId="{E9DFF8C9-03EA-4961-8AEF-BA3DE2F4C54D}"/>
          </ac:spMkLst>
        </pc:spChg>
        <pc:spChg chg="mod">
          <ac:chgData name="remko amelink" userId="3485254181ad911f" providerId="LiveId" clId="{0091241C-A687-4C05-9799-FD5AE42401F3}" dt="2022-04-23T17:11:21.529" v="800" actId="20577"/>
          <ac:spMkLst>
            <pc:docMk/>
            <pc:sldMk cId="1709716932" sldId="264"/>
            <ac:spMk id="29" creationId="{EAA12B80-B920-4DD4-9877-8A49C3FE60FB}"/>
          </ac:spMkLst>
        </pc:spChg>
        <pc:spChg chg="mod">
          <ac:chgData name="remko amelink" userId="3485254181ad911f" providerId="LiveId" clId="{0091241C-A687-4C05-9799-FD5AE42401F3}" dt="2022-05-04T18:05:05.270" v="4810" actId="20577"/>
          <ac:spMkLst>
            <pc:docMk/>
            <pc:sldMk cId="1709716932" sldId="264"/>
            <ac:spMk id="30" creationId="{937503AC-7CDC-4C03-9B61-4284BEB68BED}"/>
          </ac:spMkLst>
        </pc:spChg>
        <pc:spChg chg="mod">
          <ac:chgData name="remko amelink" userId="3485254181ad911f" providerId="LiveId" clId="{0091241C-A687-4C05-9799-FD5AE42401F3}" dt="2022-04-23T17:21:18.997" v="1570" actId="20577"/>
          <ac:spMkLst>
            <pc:docMk/>
            <pc:sldMk cId="1709716932" sldId="264"/>
            <ac:spMk id="31" creationId="{FFD092B4-D15A-420C-947F-138A39F79502}"/>
          </ac:spMkLst>
        </pc:spChg>
        <pc:spChg chg="mod">
          <ac:chgData name="remko amelink" userId="3485254181ad911f" providerId="LiveId" clId="{0091241C-A687-4C05-9799-FD5AE42401F3}" dt="2022-04-23T17:20:50.271" v="1563" actId="20577"/>
          <ac:spMkLst>
            <pc:docMk/>
            <pc:sldMk cId="1709716932" sldId="264"/>
            <ac:spMk id="32" creationId="{581186FA-51EE-4F94-B428-9A14CFE591FC}"/>
          </ac:spMkLst>
        </pc:spChg>
        <pc:spChg chg="mod">
          <ac:chgData name="remko amelink" userId="3485254181ad911f" providerId="LiveId" clId="{0091241C-A687-4C05-9799-FD5AE42401F3}" dt="2022-04-23T17:06:33.960" v="339" actId="20577"/>
          <ac:spMkLst>
            <pc:docMk/>
            <pc:sldMk cId="1709716932" sldId="264"/>
            <ac:spMk id="33" creationId="{B0A11206-235A-4AD4-89F9-002DA70178C9}"/>
          </ac:spMkLst>
        </pc:spChg>
        <pc:spChg chg="mod">
          <ac:chgData name="remko amelink" userId="3485254181ad911f" providerId="LiveId" clId="{0091241C-A687-4C05-9799-FD5AE42401F3}" dt="2022-04-23T17:20:53.175" v="1564" actId="20577"/>
          <ac:spMkLst>
            <pc:docMk/>
            <pc:sldMk cId="1709716932" sldId="264"/>
            <ac:spMk id="34" creationId="{AB7E6618-0532-4A80-9ED3-822C06353D8F}"/>
          </ac:spMkLst>
        </pc:spChg>
        <pc:spChg chg="mod">
          <ac:chgData name="remko amelink" userId="3485254181ad911f" providerId="LiveId" clId="{0091241C-A687-4C05-9799-FD5AE42401F3}" dt="2022-04-23T17:20:58.166" v="1565" actId="20577"/>
          <ac:spMkLst>
            <pc:docMk/>
            <pc:sldMk cId="1709716932" sldId="264"/>
            <ac:spMk id="35" creationId="{B60CF564-3CC9-4E11-8569-F0EBBCD39B27}"/>
          </ac:spMkLst>
        </pc:spChg>
        <pc:spChg chg="mod">
          <ac:chgData name="remko amelink" userId="3485254181ad911f" providerId="LiveId" clId="{0091241C-A687-4C05-9799-FD5AE42401F3}" dt="2022-04-23T17:03:32.316" v="12" actId="20577"/>
          <ac:spMkLst>
            <pc:docMk/>
            <pc:sldMk cId="1709716932" sldId="264"/>
            <ac:spMk id="36" creationId="{ECB8CD55-8200-4F4C-9933-043EB57CB432}"/>
          </ac:spMkLst>
        </pc:spChg>
        <pc:spChg chg="mod">
          <ac:chgData name="remko amelink" userId="3485254181ad911f" providerId="LiveId" clId="{0091241C-A687-4C05-9799-FD5AE42401F3}" dt="2022-05-04T18:03:09.124" v="4803" actId="20577"/>
          <ac:spMkLst>
            <pc:docMk/>
            <pc:sldMk cId="1709716932" sldId="264"/>
            <ac:spMk id="40" creationId="{BF9E8C0F-8F1E-4239-ABBC-8F6BAC75A422}"/>
          </ac:spMkLst>
        </pc:spChg>
      </pc:sldChg>
      <pc:sldChg chg="del">
        <pc:chgData name="remko amelink" userId="3485254181ad911f" providerId="LiveId" clId="{0091241C-A687-4C05-9799-FD5AE42401F3}" dt="2022-04-23T17:52:24.330" v="4147" actId="47"/>
        <pc:sldMkLst>
          <pc:docMk/>
          <pc:sldMk cId="3997057115" sldId="266"/>
        </pc:sldMkLst>
      </pc:sldChg>
      <pc:sldChg chg="del">
        <pc:chgData name="remko amelink" userId="3485254181ad911f" providerId="LiveId" clId="{0091241C-A687-4C05-9799-FD5AE42401F3}" dt="2022-04-23T17:52:33.793" v="4148" actId="47"/>
        <pc:sldMkLst>
          <pc:docMk/>
          <pc:sldMk cId="4263259139" sldId="267"/>
        </pc:sldMkLst>
      </pc:sldChg>
      <pc:sldChg chg="delSp modSp mod">
        <pc:chgData name="remko amelink" userId="3485254181ad911f" providerId="LiveId" clId="{0091241C-A687-4C05-9799-FD5AE42401F3}" dt="2022-05-04T18:06:09.708" v="4814" actId="478"/>
        <pc:sldMkLst>
          <pc:docMk/>
          <pc:sldMk cId="905650641" sldId="268"/>
        </pc:sldMkLst>
        <pc:spChg chg="mod">
          <ac:chgData name="remko amelink" userId="3485254181ad911f" providerId="LiveId" clId="{0091241C-A687-4C05-9799-FD5AE42401F3}" dt="2022-05-04T18:01:26.790" v="4793" actId="20577"/>
          <ac:spMkLst>
            <pc:docMk/>
            <pc:sldMk cId="905650641" sldId="268"/>
            <ac:spMk id="6" creationId="{6BF18915-AECD-469A-BC5D-0A01F1CB21E8}"/>
          </ac:spMkLst>
        </pc:spChg>
        <pc:spChg chg="del">
          <ac:chgData name="remko amelink" userId="3485254181ad911f" providerId="LiveId" clId="{0091241C-A687-4C05-9799-FD5AE42401F3}" dt="2022-05-04T18:06:09.708" v="4814" actId="478"/>
          <ac:spMkLst>
            <pc:docMk/>
            <pc:sldMk cId="905650641" sldId="268"/>
            <ac:spMk id="23" creationId="{A50CFA10-29D3-4163-BF2A-5AF525D6F45F}"/>
          </ac:spMkLst>
        </pc:spChg>
      </pc:sldChg>
    </pc:docChg>
  </pc:docChgLst>
  <pc:docChgLst>
    <pc:chgData name="remko amelink" userId="3485254181ad911f" providerId="LiveId" clId="{BE9B80B2-933E-4C60-9018-A0895F0EE12D}"/>
    <pc:docChg chg="undo custSel addSld delSld modSld">
      <pc:chgData name="remko amelink" userId="3485254181ad911f" providerId="LiveId" clId="{BE9B80B2-933E-4C60-9018-A0895F0EE12D}" dt="2021-05-20T16:56:16.458" v="7828" actId="20577"/>
      <pc:docMkLst>
        <pc:docMk/>
      </pc:docMkLst>
      <pc:sldChg chg="modSp mod">
        <pc:chgData name="remko amelink" userId="3485254181ad911f" providerId="LiveId" clId="{BE9B80B2-933E-4C60-9018-A0895F0EE12D}" dt="2021-04-28T11:59:28.995" v="3" actId="20577"/>
        <pc:sldMkLst>
          <pc:docMk/>
          <pc:sldMk cId="2873635251" sldId="256"/>
        </pc:sldMkLst>
        <pc:spChg chg="mod">
          <ac:chgData name="remko amelink" userId="3485254181ad911f" providerId="LiveId" clId="{BE9B80B2-933E-4C60-9018-A0895F0EE12D}" dt="2021-04-28T11:59:28.995" v="3" actId="20577"/>
          <ac:spMkLst>
            <pc:docMk/>
            <pc:sldMk cId="2873635251" sldId="256"/>
            <ac:spMk id="2" creationId="{71F142FA-654E-421B-84D2-D00B02180384}"/>
          </ac:spMkLst>
        </pc:spChg>
      </pc:sldChg>
      <pc:sldChg chg="modSp mod">
        <pc:chgData name="remko amelink" userId="3485254181ad911f" providerId="LiveId" clId="{BE9B80B2-933E-4C60-9018-A0895F0EE12D}" dt="2021-04-28T12:01:06.635" v="4" actId="14826"/>
        <pc:sldMkLst>
          <pc:docMk/>
          <pc:sldMk cId="2449564640" sldId="257"/>
        </pc:sldMkLst>
        <pc:picChg chg="mod">
          <ac:chgData name="remko amelink" userId="3485254181ad911f" providerId="LiveId" clId="{BE9B80B2-933E-4C60-9018-A0895F0EE12D}" dt="2021-04-28T12:01:06.635" v="4" actId="14826"/>
          <ac:picMkLst>
            <pc:docMk/>
            <pc:sldMk cId="2449564640" sldId="257"/>
            <ac:picMk id="24" creationId="{6C981369-B103-4CF6-8BC5-4C5F6E898BAB}"/>
          </ac:picMkLst>
        </pc:picChg>
      </pc:sldChg>
      <pc:sldChg chg="modSp mod">
        <pc:chgData name="remko amelink" userId="3485254181ad911f" providerId="LiveId" clId="{BE9B80B2-933E-4C60-9018-A0895F0EE12D}" dt="2021-04-28T12:51:10.530" v="2383" actId="1076"/>
        <pc:sldMkLst>
          <pc:docMk/>
          <pc:sldMk cId="2056397338" sldId="260"/>
        </pc:sldMkLst>
        <pc:picChg chg="mod">
          <ac:chgData name="remko amelink" userId="3485254181ad911f" providerId="LiveId" clId="{BE9B80B2-933E-4C60-9018-A0895F0EE12D}" dt="2021-04-28T12:51:10.530" v="2383" actId="1076"/>
          <ac:picMkLst>
            <pc:docMk/>
            <pc:sldMk cId="2056397338" sldId="260"/>
            <ac:picMk id="2" creationId="{1EA4AFB0-CFFF-4402-B335-932D028A9992}"/>
          </ac:picMkLst>
        </pc:picChg>
      </pc:sldChg>
      <pc:sldChg chg="del">
        <pc:chgData name="remko amelink" userId="3485254181ad911f" providerId="LiveId" clId="{BE9B80B2-933E-4C60-9018-A0895F0EE12D}" dt="2021-04-28T12:17:46.915" v="2211" actId="47"/>
        <pc:sldMkLst>
          <pc:docMk/>
          <pc:sldMk cId="1195215607" sldId="262"/>
        </pc:sldMkLst>
      </pc:sldChg>
      <pc:sldChg chg="modSp mod modAnim">
        <pc:chgData name="remko amelink" userId="3485254181ad911f" providerId="LiveId" clId="{BE9B80B2-933E-4C60-9018-A0895F0EE12D}" dt="2021-05-20T16:47:11.282" v="7156" actId="20577"/>
        <pc:sldMkLst>
          <pc:docMk/>
          <pc:sldMk cId="1709716932" sldId="264"/>
        </pc:sldMkLst>
        <pc:spChg chg="mod">
          <ac:chgData name="remko amelink" userId="3485254181ad911f" providerId="LiveId" clId="{BE9B80B2-933E-4C60-9018-A0895F0EE12D}" dt="2021-05-20T16:47:05.643" v="7152" actId="20577"/>
          <ac:spMkLst>
            <pc:docMk/>
            <pc:sldMk cId="1709716932" sldId="264"/>
            <ac:spMk id="28" creationId="{E9DFF8C9-03EA-4961-8AEF-BA3DE2F4C54D}"/>
          </ac:spMkLst>
        </pc:spChg>
        <pc:spChg chg="mod">
          <ac:chgData name="remko amelink" userId="3485254181ad911f" providerId="LiveId" clId="{BE9B80B2-933E-4C60-9018-A0895F0EE12D}" dt="2021-05-20T16:47:11.282" v="7156" actId="20577"/>
          <ac:spMkLst>
            <pc:docMk/>
            <pc:sldMk cId="1709716932" sldId="264"/>
            <ac:spMk id="29" creationId="{EAA12B80-B920-4DD4-9877-8A49C3FE60FB}"/>
          </ac:spMkLst>
        </pc:spChg>
        <pc:spChg chg="mod">
          <ac:chgData name="remko amelink" userId="3485254181ad911f" providerId="LiveId" clId="{BE9B80B2-933E-4C60-9018-A0895F0EE12D}" dt="2021-04-28T12:13:10.395" v="2033" actId="313"/>
          <ac:spMkLst>
            <pc:docMk/>
            <pc:sldMk cId="1709716932" sldId="264"/>
            <ac:spMk id="30" creationId="{937503AC-7CDC-4C03-9B61-4284BEB68BED}"/>
          </ac:spMkLst>
        </pc:spChg>
        <pc:spChg chg="mod">
          <ac:chgData name="remko amelink" userId="3485254181ad911f" providerId="LiveId" clId="{BE9B80B2-933E-4C60-9018-A0895F0EE12D}" dt="2021-04-28T12:16:04.288" v="2209" actId="313"/>
          <ac:spMkLst>
            <pc:docMk/>
            <pc:sldMk cId="1709716932" sldId="264"/>
            <ac:spMk id="31" creationId="{FFD092B4-D15A-420C-947F-138A39F79502}"/>
          </ac:spMkLst>
        </pc:spChg>
        <pc:spChg chg="mod">
          <ac:chgData name="remko amelink" userId="3485254181ad911f" providerId="LiveId" clId="{BE9B80B2-933E-4C60-9018-A0895F0EE12D}" dt="2021-04-28T12:04:39.957" v="48" actId="6549"/>
          <ac:spMkLst>
            <pc:docMk/>
            <pc:sldMk cId="1709716932" sldId="264"/>
            <ac:spMk id="32" creationId="{581186FA-51EE-4F94-B428-9A14CFE591FC}"/>
          </ac:spMkLst>
        </pc:spChg>
        <pc:spChg chg="mod">
          <ac:chgData name="remko amelink" userId="3485254181ad911f" providerId="LiveId" clId="{BE9B80B2-933E-4C60-9018-A0895F0EE12D}" dt="2021-04-28T12:07:12.032" v="504" actId="20577"/>
          <ac:spMkLst>
            <pc:docMk/>
            <pc:sldMk cId="1709716932" sldId="264"/>
            <ac:spMk id="33" creationId="{B0A11206-235A-4AD4-89F9-002DA70178C9}"/>
          </ac:spMkLst>
        </pc:spChg>
        <pc:spChg chg="mod">
          <ac:chgData name="remko amelink" userId="3485254181ad911f" providerId="LiveId" clId="{BE9B80B2-933E-4C60-9018-A0895F0EE12D}" dt="2021-04-28T12:14:15.404" v="2042" actId="20577"/>
          <ac:spMkLst>
            <pc:docMk/>
            <pc:sldMk cId="1709716932" sldId="264"/>
            <ac:spMk id="34" creationId="{AB7E6618-0532-4A80-9ED3-822C06353D8F}"/>
          </ac:spMkLst>
        </pc:spChg>
        <pc:spChg chg="mod">
          <ac:chgData name="remko amelink" userId="3485254181ad911f" providerId="LiveId" clId="{BE9B80B2-933E-4C60-9018-A0895F0EE12D}" dt="2021-04-28T12:15:08.254" v="2070" actId="14100"/>
          <ac:spMkLst>
            <pc:docMk/>
            <pc:sldMk cId="1709716932" sldId="264"/>
            <ac:spMk id="35" creationId="{B60CF564-3CC9-4E11-8569-F0EBBCD39B27}"/>
          </ac:spMkLst>
        </pc:spChg>
        <pc:spChg chg="mod">
          <ac:chgData name="remko amelink" userId="3485254181ad911f" providerId="LiveId" clId="{BE9B80B2-933E-4C60-9018-A0895F0EE12D}" dt="2021-04-28T12:02:04.771" v="20" actId="20577"/>
          <ac:spMkLst>
            <pc:docMk/>
            <pc:sldMk cId="1709716932" sldId="264"/>
            <ac:spMk id="36" creationId="{ECB8CD55-8200-4F4C-9933-043EB57CB432}"/>
          </ac:spMkLst>
        </pc:spChg>
        <pc:spChg chg="mod">
          <ac:chgData name="remko amelink" userId="3485254181ad911f" providerId="LiveId" clId="{BE9B80B2-933E-4C60-9018-A0895F0EE12D}" dt="2021-04-28T12:02:08.287" v="24" actId="20577"/>
          <ac:spMkLst>
            <pc:docMk/>
            <pc:sldMk cId="1709716932" sldId="264"/>
            <ac:spMk id="40" creationId="{BF9E8C0F-8F1E-4239-ABBC-8F6BAC75A422}"/>
          </ac:spMkLst>
        </pc:spChg>
      </pc:sldChg>
      <pc:sldChg chg="del">
        <pc:chgData name="remko amelink" userId="3485254181ad911f" providerId="LiveId" clId="{BE9B80B2-933E-4C60-9018-A0895F0EE12D}" dt="2021-04-28T12:17:26.615" v="2210" actId="47"/>
        <pc:sldMkLst>
          <pc:docMk/>
          <pc:sldMk cId="2007817472" sldId="265"/>
        </pc:sldMkLst>
      </pc:sldChg>
      <pc:sldChg chg="delSp modSp mod delAnim modAnim">
        <pc:chgData name="remko amelink" userId="3485254181ad911f" providerId="LiveId" clId="{BE9B80B2-933E-4C60-9018-A0895F0EE12D}" dt="2021-05-20T16:49:31.176" v="7312" actId="14100"/>
        <pc:sldMkLst>
          <pc:docMk/>
          <pc:sldMk cId="3997057115" sldId="266"/>
        </pc:sldMkLst>
        <pc:spChg chg="mod">
          <ac:chgData name="remko amelink" userId="3485254181ad911f" providerId="LiveId" clId="{BE9B80B2-933E-4C60-9018-A0895F0EE12D}" dt="2021-05-20T16:48:54.429" v="7311" actId="20577"/>
          <ac:spMkLst>
            <pc:docMk/>
            <pc:sldMk cId="3997057115" sldId="266"/>
            <ac:spMk id="6" creationId="{6BF18915-AECD-469A-BC5D-0A01F1CB21E8}"/>
          </ac:spMkLst>
        </pc:spChg>
        <pc:grpChg chg="mod">
          <ac:chgData name="remko amelink" userId="3485254181ad911f" providerId="LiveId" clId="{BE9B80B2-933E-4C60-9018-A0895F0EE12D}" dt="2021-04-28T12:35:02.429" v="2224" actId="1076"/>
          <ac:grpSpMkLst>
            <pc:docMk/>
            <pc:sldMk cId="3997057115" sldId="266"/>
            <ac:grpSpMk id="13" creationId="{D3010F4E-0F4F-4E95-8194-381D226A9879}"/>
          </ac:grpSpMkLst>
        </pc:grpChg>
        <pc:grpChg chg="mod">
          <ac:chgData name="remko amelink" userId="3485254181ad911f" providerId="LiveId" clId="{BE9B80B2-933E-4C60-9018-A0895F0EE12D}" dt="2021-04-28T12:48:41.605" v="2377" actId="1076"/>
          <ac:grpSpMkLst>
            <pc:docMk/>
            <pc:sldMk cId="3997057115" sldId="266"/>
            <ac:grpSpMk id="18" creationId="{A628207F-5EB5-4C25-99C4-BDB8F1993B4D}"/>
          </ac:grpSpMkLst>
        </pc:grpChg>
        <pc:picChg chg="mod">
          <ac:chgData name="remko amelink" userId="3485254181ad911f" providerId="LiveId" clId="{BE9B80B2-933E-4C60-9018-A0895F0EE12D}" dt="2021-05-20T16:49:31.176" v="7312" actId="14100"/>
          <ac:picMkLst>
            <pc:docMk/>
            <pc:sldMk cId="3997057115" sldId="266"/>
            <ac:picMk id="2" creationId="{14C23434-41D0-422B-8764-5DCC1A31A19B}"/>
          </ac:picMkLst>
        </pc:picChg>
        <pc:picChg chg="del">
          <ac:chgData name="remko amelink" userId="3485254181ad911f" providerId="LiveId" clId="{BE9B80B2-933E-4C60-9018-A0895F0EE12D}" dt="2021-04-28T12:31:00.952" v="2220" actId="478"/>
          <ac:picMkLst>
            <pc:docMk/>
            <pc:sldMk cId="3997057115" sldId="266"/>
            <ac:picMk id="5" creationId="{53901BAD-A984-4E06-9F66-2AA17C422214}"/>
          </ac:picMkLst>
        </pc:picChg>
      </pc:sldChg>
      <pc:sldChg chg="del">
        <pc:chgData name="remko amelink" userId="3485254181ad911f" providerId="LiveId" clId="{BE9B80B2-933E-4C60-9018-A0895F0EE12D}" dt="2021-04-28T12:17:48.299" v="2212" actId="47"/>
        <pc:sldMkLst>
          <pc:docMk/>
          <pc:sldMk cId="1871585629" sldId="267"/>
        </pc:sldMkLst>
      </pc:sldChg>
      <pc:sldChg chg="delSp modSp add mod">
        <pc:chgData name="remko amelink" userId="3485254181ad911f" providerId="LiveId" clId="{BE9B80B2-933E-4C60-9018-A0895F0EE12D}" dt="2021-05-20T16:56:16.458" v="7828" actId="20577"/>
        <pc:sldMkLst>
          <pc:docMk/>
          <pc:sldMk cId="4263259139" sldId="267"/>
        </pc:sldMkLst>
        <pc:spChg chg="mod">
          <ac:chgData name="remko amelink" userId="3485254181ad911f" providerId="LiveId" clId="{BE9B80B2-933E-4C60-9018-A0895F0EE12D}" dt="2021-05-20T16:56:16.458" v="7828" actId="20577"/>
          <ac:spMkLst>
            <pc:docMk/>
            <pc:sldMk cId="4263259139" sldId="267"/>
            <ac:spMk id="6" creationId="{6BF18915-AECD-469A-BC5D-0A01F1CB21E8}"/>
          </ac:spMkLst>
        </pc:spChg>
        <pc:picChg chg="del">
          <ac:chgData name="remko amelink" userId="3485254181ad911f" providerId="LiveId" clId="{BE9B80B2-933E-4C60-9018-A0895F0EE12D}" dt="2021-04-28T13:14:17.894" v="5177" actId="478"/>
          <ac:picMkLst>
            <pc:docMk/>
            <pc:sldMk cId="4263259139" sldId="267"/>
            <ac:picMk id="2" creationId="{14C23434-41D0-422B-8764-5DCC1A31A19B}"/>
          </ac:picMkLst>
        </pc:picChg>
      </pc:sldChg>
      <pc:sldChg chg="modSp add mod">
        <pc:chgData name="remko amelink" userId="3485254181ad911f" providerId="LiveId" clId="{BE9B80B2-933E-4C60-9018-A0895F0EE12D}" dt="2021-05-20T16:47:46.874" v="7289" actId="1038"/>
        <pc:sldMkLst>
          <pc:docMk/>
          <pc:sldMk cId="905650641" sldId="268"/>
        </pc:sldMkLst>
        <pc:spChg chg="mod">
          <ac:chgData name="remko amelink" userId="3485254181ad911f" providerId="LiveId" clId="{BE9B80B2-933E-4C60-9018-A0895F0EE12D}" dt="2021-05-20T16:47:43.995" v="7288" actId="20577"/>
          <ac:spMkLst>
            <pc:docMk/>
            <pc:sldMk cId="905650641" sldId="268"/>
            <ac:spMk id="6" creationId="{6BF18915-AECD-469A-BC5D-0A01F1CB21E8}"/>
          </ac:spMkLst>
        </pc:spChg>
        <pc:grpChg chg="mod">
          <ac:chgData name="remko amelink" userId="3485254181ad911f" providerId="LiveId" clId="{BE9B80B2-933E-4C60-9018-A0895F0EE12D}" dt="2021-05-20T16:47:46.874" v="7289" actId="1038"/>
          <ac:grpSpMkLst>
            <pc:docMk/>
            <pc:sldMk cId="905650641" sldId="268"/>
            <ac:grpSpMk id="13" creationId="{D3010F4E-0F4F-4E95-8194-381D226A9879}"/>
          </ac:grpSpMkLst>
        </pc:grpChg>
      </pc:sldChg>
    </pc:docChg>
  </pc:docChgLst>
  <pc:docChgLst>
    <pc:chgData name="remko amelink" userId="3485254181ad911f" providerId="LiveId" clId="{DC12A6C1-C059-4A4D-ACC8-7D968A553050}"/>
    <pc:docChg chg="undo custSel addSld modSld">
      <pc:chgData name="remko amelink" userId="3485254181ad911f" providerId="LiveId" clId="{DC12A6C1-C059-4A4D-ACC8-7D968A553050}" dt="2019-04-13T18:13:06.290" v="5515" actId="1076"/>
      <pc:docMkLst>
        <pc:docMk/>
      </pc:docMkLst>
      <pc:sldChg chg="addSp modSp">
        <pc:chgData name="remko amelink" userId="3485254181ad911f" providerId="LiveId" clId="{DC12A6C1-C059-4A4D-ACC8-7D968A553050}" dt="2019-04-12T07:38:53.167" v="54" actId="1076"/>
        <pc:sldMkLst>
          <pc:docMk/>
          <pc:sldMk cId="2873635251" sldId="256"/>
        </pc:sldMkLst>
        <pc:spChg chg="add mod">
          <ac:chgData name="remko amelink" userId="3485254181ad911f" providerId="LiveId" clId="{DC12A6C1-C059-4A4D-ACC8-7D968A553050}" dt="2019-04-12T07:38:53.167" v="54" actId="1076"/>
          <ac:spMkLst>
            <pc:docMk/>
            <pc:sldMk cId="2873635251" sldId="256"/>
            <ac:spMk id="2" creationId="{71F142FA-654E-421B-84D2-D00B02180384}"/>
          </ac:spMkLst>
        </pc:spChg>
      </pc:sldChg>
      <pc:sldChg chg="delSp modSp delAnim">
        <pc:chgData name="remko amelink" userId="3485254181ad911f" providerId="LiveId" clId="{DC12A6C1-C059-4A4D-ACC8-7D968A553050}" dt="2019-04-12T12:26:29.773" v="5508" actId="1076"/>
        <pc:sldMkLst>
          <pc:docMk/>
          <pc:sldMk cId="2056397338" sldId="260"/>
        </pc:sldMkLst>
        <pc:picChg chg="mod">
          <ac:chgData name="remko amelink" userId="3485254181ad911f" providerId="LiveId" clId="{DC12A6C1-C059-4A4D-ACC8-7D968A553050}" dt="2019-04-12T12:26:29.773" v="5508" actId="1076"/>
          <ac:picMkLst>
            <pc:docMk/>
            <pc:sldMk cId="2056397338" sldId="260"/>
            <ac:picMk id="2" creationId="{1EA4AFB0-CFFF-4402-B335-932D028A9992}"/>
          </ac:picMkLst>
        </pc:picChg>
        <pc:picChg chg="del">
          <ac:chgData name="remko amelink" userId="3485254181ad911f" providerId="LiveId" clId="{DC12A6C1-C059-4A4D-ACC8-7D968A553050}" dt="2019-04-12T12:26:08.970" v="5505" actId="478"/>
          <ac:picMkLst>
            <pc:docMk/>
            <pc:sldMk cId="2056397338" sldId="260"/>
            <ac:picMk id="3" creationId="{D963CAE5-3E4B-4C60-84E9-68FFB212AB56}"/>
          </ac:picMkLst>
        </pc:picChg>
      </pc:sldChg>
      <pc:sldChg chg="modSp">
        <pc:chgData name="remko amelink" userId="3485254181ad911f" providerId="LiveId" clId="{DC12A6C1-C059-4A4D-ACC8-7D968A553050}" dt="2019-04-13T18:12:36.177" v="5509" actId="1076"/>
        <pc:sldMkLst>
          <pc:docMk/>
          <pc:sldMk cId="1709716932" sldId="264"/>
        </pc:sldMkLst>
        <pc:spChg chg="mod">
          <ac:chgData name="remko amelink" userId="3485254181ad911f" providerId="LiveId" clId="{DC12A6C1-C059-4A4D-ACC8-7D968A553050}" dt="2019-04-12T12:14:55.635" v="5463" actId="20577"/>
          <ac:spMkLst>
            <pc:docMk/>
            <pc:sldMk cId="1709716932" sldId="264"/>
            <ac:spMk id="28" creationId="{E9DFF8C9-03EA-4961-8AEF-BA3DE2F4C54D}"/>
          </ac:spMkLst>
        </pc:spChg>
        <pc:spChg chg="mod">
          <ac:chgData name="remko amelink" userId="3485254181ad911f" providerId="LiveId" clId="{DC12A6C1-C059-4A4D-ACC8-7D968A553050}" dt="2019-04-12T12:16:10.413" v="5504" actId="20577"/>
          <ac:spMkLst>
            <pc:docMk/>
            <pc:sldMk cId="1709716932" sldId="264"/>
            <ac:spMk id="30" creationId="{937503AC-7CDC-4C03-9B61-4284BEB68BED}"/>
          </ac:spMkLst>
        </pc:spChg>
        <pc:spChg chg="mod">
          <ac:chgData name="remko amelink" userId="3485254181ad911f" providerId="LiveId" clId="{DC12A6C1-C059-4A4D-ACC8-7D968A553050}" dt="2019-04-12T12:15:54.338" v="5486" actId="20577"/>
          <ac:spMkLst>
            <pc:docMk/>
            <pc:sldMk cId="1709716932" sldId="264"/>
            <ac:spMk id="32" creationId="{581186FA-51EE-4F94-B428-9A14CFE591FC}"/>
          </ac:spMkLst>
        </pc:spChg>
        <pc:spChg chg="mod">
          <ac:chgData name="remko amelink" userId="3485254181ad911f" providerId="LiveId" clId="{DC12A6C1-C059-4A4D-ACC8-7D968A553050}" dt="2019-04-12T12:15:43.263" v="5484" actId="14100"/>
          <ac:spMkLst>
            <pc:docMk/>
            <pc:sldMk cId="1709716932" sldId="264"/>
            <ac:spMk id="34" creationId="{AB7E6618-0532-4A80-9ED3-822C06353D8F}"/>
          </ac:spMkLst>
        </pc:spChg>
        <pc:grpChg chg="mod">
          <ac:chgData name="remko amelink" userId="3485254181ad911f" providerId="LiveId" clId="{DC12A6C1-C059-4A4D-ACC8-7D968A553050}" dt="2019-04-13T18:12:36.177" v="5509" actId="1076"/>
          <ac:grpSpMkLst>
            <pc:docMk/>
            <pc:sldMk cId="1709716932" sldId="264"/>
            <ac:grpSpMk id="12" creationId="{140BB174-6120-4AEE-B6D4-FF0FAAB5668A}"/>
          </ac:grpSpMkLst>
        </pc:grpChg>
      </pc:sldChg>
      <pc:sldChg chg="addSp delSp modSp delAnim modAnim">
        <pc:chgData name="remko amelink" userId="3485254181ad911f" providerId="LiveId" clId="{DC12A6C1-C059-4A4D-ACC8-7D968A553050}" dt="2019-04-13T18:13:06.290" v="5515" actId="1076"/>
        <pc:sldMkLst>
          <pc:docMk/>
          <pc:sldMk cId="2007817472" sldId="265"/>
        </pc:sldMkLst>
        <pc:spChg chg="mod">
          <ac:chgData name="remko amelink" userId="3485254181ad911f" providerId="LiveId" clId="{DC12A6C1-C059-4A4D-ACC8-7D968A553050}" dt="2019-04-13T18:13:06.290" v="5515" actId="1076"/>
          <ac:spMkLst>
            <pc:docMk/>
            <pc:sldMk cId="2007817472" sldId="265"/>
            <ac:spMk id="3" creationId="{2A266615-6A81-4C55-B04B-6E4ED59F34D2}"/>
          </ac:spMkLst>
        </pc:spChg>
        <pc:spChg chg="add mod">
          <ac:chgData name="remko amelink" userId="3485254181ad911f" providerId="LiveId" clId="{DC12A6C1-C059-4A4D-ACC8-7D968A553050}" dt="2019-04-12T12:09:21.596" v="5369" actId="1076"/>
          <ac:spMkLst>
            <pc:docMk/>
            <pc:sldMk cId="2007817472" sldId="265"/>
            <ac:spMk id="25" creationId="{C4E58CB5-A774-4981-AAD8-24053FB32797}"/>
          </ac:spMkLst>
        </pc:spChg>
        <pc:spChg chg="del mod">
          <ac:chgData name="remko amelink" userId="3485254181ad911f" providerId="LiveId" clId="{DC12A6C1-C059-4A4D-ACC8-7D968A553050}" dt="2019-04-12T11:21:25.968" v="3558" actId="478"/>
          <ac:spMkLst>
            <pc:docMk/>
            <pc:sldMk cId="2007817472" sldId="265"/>
            <ac:spMk id="27" creationId="{25D2B479-BD41-4187-B295-58DBA9AF051D}"/>
          </ac:spMkLst>
        </pc:spChg>
        <pc:grpChg chg="mod">
          <ac:chgData name="remko amelink" userId="3485254181ad911f" providerId="LiveId" clId="{DC12A6C1-C059-4A4D-ACC8-7D968A553050}" dt="2019-04-13T18:12:43.736" v="5513" actId="1076"/>
          <ac:grpSpMkLst>
            <pc:docMk/>
            <pc:sldMk cId="2007817472" sldId="265"/>
            <ac:grpSpMk id="12" creationId="{140BB174-6120-4AEE-B6D4-FF0FAAB5668A}"/>
          </ac:grpSpMkLst>
        </pc:grpChg>
      </pc:sldChg>
    </pc:docChg>
  </pc:docChgLst>
  <pc:docChgLst>
    <pc:chgData name="remko amelink" userId="3485254181ad911f" providerId="LiveId" clId="{3990427E-0E8F-4893-82D1-0A787E0D944C}"/>
    <pc:docChg chg="undo custSel mod addSld delSld modSld">
      <pc:chgData name="remko amelink" userId="3485254181ad911f" providerId="LiveId" clId="{3990427E-0E8F-4893-82D1-0A787E0D944C}" dt="2019-04-18T20:19:30.023" v="2674"/>
      <pc:docMkLst>
        <pc:docMk/>
      </pc:docMkLst>
      <pc:sldChg chg="modAnim">
        <pc:chgData name="remko amelink" userId="3485254181ad911f" providerId="LiveId" clId="{3990427E-0E8F-4893-82D1-0A787E0D944C}" dt="2019-04-14T19:59:51.233" v="41"/>
        <pc:sldMkLst>
          <pc:docMk/>
          <pc:sldMk cId="2449564640" sldId="257"/>
        </pc:sldMkLst>
      </pc:sldChg>
      <pc:sldChg chg="modAnim">
        <pc:chgData name="remko amelink" userId="3485254181ad911f" providerId="LiveId" clId="{3990427E-0E8F-4893-82D1-0A787E0D944C}" dt="2019-04-14T20:00:12.609" v="46"/>
        <pc:sldMkLst>
          <pc:docMk/>
          <pc:sldMk cId="2056397338" sldId="260"/>
        </pc:sldMkLst>
      </pc:sldChg>
      <pc:sldChg chg="modSp">
        <pc:chgData name="remko amelink" userId="3485254181ad911f" providerId="LiveId" clId="{3990427E-0E8F-4893-82D1-0A787E0D944C}" dt="2019-04-15T21:04:48.540" v="1733" actId="20577"/>
        <pc:sldMkLst>
          <pc:docMk/>
          <pc:sldMk cId="1195215607" sldId="262"/>
        </pc:sldMkLst>
        <pc:spChg chg="mod">
          <ac:chgData name="remko amelink" userId="3485254181ad911f" providerId="LiveId" clId="{3990427E-0E8F-4893-82D1-0A787E0D944C}" dt="2019-04-15T21:04:48.540" v="1733" actId="20577"/>
          <ac:spMkLst>
            <pc:docMk/>
            <pc:sldMk cId="1195215607" sldId="262"/>
            <ac:spMk id="143" creationId="{4347302D-EA30-4C82-AD25-9BE6E411AD9E}"/>
          </ac:spMkLst>
        </pc:spChg>
        <pc:spChg chg="mod">
          <ac:chgData name="remko amelink" userId="3485254181ad911f" providerId="LiveId" clId="{3990427E-0E8F-4893-82D1-0A787E0D944C}" dt="2019-04-15T21:04:45.735" v="1728" actId="20577"/>
          <ac:spMkLst>
            <pc:docMk/>
            <pc:sldMk cId="1195215607" sldId="262"/>
            <ac:spMk id="144" creationId="{C764C738-CC66-4510-B610-1ADC5B544E99}"/>
          </ac:spMkLst>
        </pc:spChg>
        <pc:spChg chg="mod">
          <ac:chgData name="remko amelink" userId="3485254181ad911f" providerId="LiveId" clId="{3990427E-0E8F-4893-82D1-0A787E0D944C}" dt="2019-04-15T21:04:43.022" v="1723" actId="20577"/>
          <ac:spMkLst>
            <pc:docMk/>
            <pc:sldMk cId="1195215607" sldId="262"/>
            <ac:spMk id="145" creationId="{8F972FAC-BAFF-4B33-AB60-41DCDE866D08}"/>
          </ac:spMkLst>
        </pc:spChg>
      </pc:sldChg>
      <pc:sldChg chg="modSp">
        <pc:chgData name="remko amelink" userId="3485254181ad911f" providerId="LiveId" clId="{3990427E-0E8F-4893-82D1-0A787E0D944C}" dt="2019-04-16T17:37:33.295" v="1804" actId="20577"/>
        <pc:sldMkLst>
          <pc:docMk/>
          <pc:sldMk cId="1709716932" sldId="264"/>
        </pc:sldMkLst>
        <pc:spChg chg="mod">
          <ac:chgData name="remko amelink" userId="3485254181ad911f" providerId="LiveId" clId="{3990427E-0E8F-4893-82D1-0A787E0D944C}" dt="2019-04-16T17:37:33.295" v="1804" actId="20577"/>
          <ac:spMkLst>
            <pc:docMk/>
            <pc:sldMk cId="1709716932" sldId="264"/>
            <ac:spMk id="30" creationId="{937503AC-7CDC-4C03-9B61-4284BEB68BED}"/>
          </ac:spMkLst>
        </pc:spChg>
      </pc:sldChg>
      <pc:sldChg chg="delSp modSp delAnim modAnim">
        <pc:chgData name="remko amelink" userId="3485254181ad911f" providerId="LiveId" clId="{3990427E-0E8F-4893-82D1-0A787E0D944C}" dt="2019-04-18T19:44:15.522" v="2512" actId="20577"/>
        <pc:sldMkLst>
          <pc:docMk/>
          <pc:sldMk cId="2007817472" sldId="265"/>
        </pc:sldMkLst>
        <pc:spChg chg="mod">
          <ac:chgData name="remko amelink" userId="3485254181ad911f" providerId="LiveId" clId="{3990427E-0E8F-4893-82D1-0A787E0D944C}" dt="2019-04-18T19:44:15.522" v="2512" actId="20577"/>
          <ac:spMkLst>
            <pc:docMk/>
            <pc:sldMk cId="2007817472" sldId="265"/>
            <ac:spMk id="3" creationId="{2A266615-6A81-4C55-B04B-6E4ED59F34D2}"/>
          </ac:spMkLst>
        </pc:spChg>
        <pc:spChg chg="mod">
          <ac:chgData name="remko amelink" userId="3485254181ad911f" providerId="LiveId" clId="{3990427E-0E8F-4893-82D1-0A787E0D944C}" dt="2019-04-16T17:42:34.163" v="2167" actId="13926"/>
          <ac:spMkLst>
            <pc:docMk/>
            <pc:sldMk cId="2007817472" sldId="265"/>
            <ac:spMk id="16" creationId="{811D378B-8FB4-42D4-8B42-9F9A4E22D28F}"/>
          </ac:spMkLst>
        </pc:spChg>
        <pc:spChg chg="mod">
          <ac:chgData name="remko amelink" userId="3485254181ad911f" providerId="LiveId" clId="{3990427E-0E8F-4893-82D1-0A787E0D944C}" dt="2019-04-16T17:37:21.478" v="1803" actId="20577"/>
          <ac:spMkLst>
            <pc:docMk/>
            <pc:sldMk cId="2007817472" sldId="265"/>
            <ac:spMk id="24" creationId="{146B8B91-B374-4132-8626-0389C8D7027A}"/>
          </ac:spMkLst>
        </pc:spChg>
        <pc:spChg chg="del mod">
          <ac:chgData name="remko amelink" userId="3485254181ad911f" providerId="LiveId" clId="{3990427E-0E8F-4893-82D1-0A787E0D944C}" dt="2019-04-15T21:02:11.554" v="1596" actId="478"/>
          <ac:spMkLst>
            <pc:docMk/>
            <pc:sldMk cId="2007817472" sldId="265"/>
            <ac:spMk id="25" creationId="{C4E58CB5-A774-4981-AAD8-24053FB32797}"/>
          </ac:spMkLst>
        </pc:spChg>
      </pc:sldChg>
      <pc:sldChg chg="modAnim">
        <pc:chgData name="remko amelink" userId="3485254181ad911f" providerId="LiveId" clId="{3990427E-0E8F-4893-82D1-0A787E0D944C}" dt="2019-04-14T20:00:08.235" v="45"/>
        <pc:sldMkLst>
          <pc:docMk/>
          <pc:sldMk cId="3997057115" sldId="266"/>
        </pc:sldMkLst>
      </pc:sldChg>
      <pc:sldChg chg="addSp delSp modSp add delAnim modAnim">
        <pc:chgData name="remko amelink" userId="3485254181ad911f" providerId="LiveId" clId="{3990427E-0E8F-4893-82D1-0A787E0D944C}" dt="2019-04-16T17:46:47.612" v="2229" actId="20577"/>
        <pc:sldMkLst>
          <pc:docMk/>
          <pc:sldMk cId="1871585629" sldId="267"/>
        </pc:sldMkLst>
        <pc:spChg chg="add del">
          <ac:chgData name="remko amelink" userId="3485254181ad911f" providerId="LiveId" clId="{3990427E-0E8F-4893-82D1-0A787E0D944C}" dt="2019-04-16T17:45:08.400" v="2178" actId="478"/>
          <ac:spMkLst>
            <pc:docMk/>
            <pc:sldMk cId="1871585629" sldId="267"/>
            <ac:spMk id="19" creationId="{D4025208-2BA4-4BF9-8A2A-7DAFD86B26BF}"/>
          </ac:spMkLst>
        </pc:spChg>
        <pc:spChg chg="mod">
          <ac:chgData name="remko amelink" userId="3485254181ad911f" providerId="LiveId" clId="{3990427E-0E8F-4893-82D1-0A787E0D944C}" dt="2019-04-16T17:46:47.612" v="2229" actId="20577"/>
          <ac:spMkLst>
            <pc:docMk/>
            <pc:sldMk cId="1871585629" sldId="267"/>
            <ac:spMk id="23" creationId="{1D0C5A00-4BE2-41F7-96C7-0BF66FF6BA7B}"/>
          </ac:spMkLst>
        </pc:spChg>
        <pc:spChg chg="del">
          <ac:chgData name="remko amelink" userId="3485254181ad911f" providerId="LiveId" clId="{3990427E-0E8F-4893-82D1-0A787E0D944C}" dt="2019-04-16T17:45:58.011" v="2198" actId="478"/>
          <ac:spMkLst>
            <pc:docMk/>
            <pc:sldMk cId="1871585629" sldId="267"/>
            <ac:spMk id="97" creationId="{DF361FA3-CF1A-409A-9890-BFECF7644A9C}"/>
          </ac:spMkLst>
        </pc:spChg>
        <pc:spChg chg="del">
          <ac:chgData name="remko amelink" userId="3485254181ad911f" providerId="LiveId" clId="{3990427E-0E8F-4893-82D1-0A787E0D944C}" dt="2019-04-16T17:45:59.242" v="2199" actId="478"/>
          <ac:spMkLst>
            <pc:docMk/>
            <pc:sldMk cId="1871585629" sldId="267"/>
            <ac:spMk id="98" creationId="{77DB0224-0321-4FBD-8950-F350E00318E0}"/>
          </ac:spMkLst>
        </pc:spChg>
        <pc:spChg chg="del">
          <ac:chgData name="remko amelink" userId="3485254181ad911f" providerId="LiveId" clId="{3990427E-0E8F-4893-82D1-0A787E0D944C}" dt="2019-04-16T17:46:00.187" v="2200" actId="478"/>
          <ac:spMkLst>
            <pc:docMk/>
            <pc:sldMk cId="1871585629" sldId="267"/>
            <ac:spMk id="99" creationId="{E2DC4535-EF29-4DC8-9F53-1D46E2517218}"/>
          </ac:spMkLst>
        </pc:spChg>
        <pc:spChg chg="del">
          <ac:chgData name="remko amelink" userId="3485254181ad911f" providerId="LiveId" clId="{3990427E-0E8F-4893-82D1-0A787E0D944C}" dt="2019-04-16T17:46:03.948" v="2201" actId="478"/>
          <ac:spMkLst>
            <pc:docMk/>
            <pc:sldMk cId="1871585629" sldId="267"/>
            <ac:spMk id="101" creationId="{77919F61-2C35-4FFF-8889-4ED8D178E32C}"/>
          </ac:spMkLst>
        </pc:spChg>
        <pc:spChg chg="del">
          <ac:chgData name="remko amelink" userId="3485254181ad911f" providerId="LiveId" clId="{3990427E-0E8F-4893-82D1-0A787E0D944C}" dt="2019-04-16T17:46:05.881" v="2203" actId="478"/>
          <ac:spMkLst>
            <pc:docMk/>
            <pc:sldMk cId="1871585629" sldId="267"/>
            <ac:spMk id="102" creationId="{11B7D4D9-D768-4720-B376-15004C9F438F}"/>
          </ac:spMkLst>
        </pc:spChg>
        <pc:spChg chg="del">
          <ac:chgData name="remko amelink" userId="3485254181ad911f" providerId="LiveId" clId="{3990427E-0E8F-4893-82D1-0A787E0D944C}" dt="2019-04-16T17:46:09.481" v="2205" actId="478"/>
          <ac:spMkLst>
            <pc:docMk/>
            <pc:sldMk cId="1871585629" sldId="267"/>
            <ac:spMk id="103" creationId="{B1B66748-584F-414D-87A0-8E7021E04C2C}"/>
          </ac:spMkLst>
        </pc:spChg>
        <pc:spChg chg="del">
          <ac:chgData name="remko amelink" userId="3485254181ad911f" providerId="LiveId" clId="{3990427E-0E8F-4893-82D1-0A787E0D944C}" dt="2019-04-16T17:44:50.268" v="2169" actId="478"/>
          <ac:spMkLst>
            <pc:docMk/>
            <pc:sldMk cId="1871585629" sldId="267"/>
            <ac:spMk id="104" creationId="{2CC0211E-E6B2-4401-A8AB-0D705E01342A}"/>
          </ac:spMkLst>
        </pc:spChg>
        <pc:spChg chg="del">
          <ac:chgData name="remko amelink" userId="3485254181ad911f" providerId="LiveId" clId="{3990427E-0E8F-4893-82D1-0A787E0D944C}" dt="2019-04-16T17:45:49.845" v="2191" actId="478"/>
          <ac:spMkLst>
            <pc:docMk/>
            <pc:sldMk cId="1871585629" sldId="267"/>
            <ac:spMk id="108" creationId="{D2F91A41-ED3E-43F0-A7D4-260C972CDC2A}"/>
          </ac:spMkLst>
        </pc:spChg>
        <pc:spChg chg="del">
          <ac:chgData name="remko amelink" userId="3485254181ad911f" providerId="LiveId" clId="{3990427E-0E8F-4893-82D1-0A787E0D944C}" dt="2019-04-16T17:45:51.383" v="2192" actId="478"/>
          <ac:spMkLst>
            <pc:docMk/>
            <pc:sldMk cId="1871585629" sldId="267"/>
            <ac:spMk id="109" creationId="{5C4539AA-2292-4711-B08C-23960CFD00BE}"/>
          </ac:spMkLst>
        </pc:spChg>
        <pc:spChg chg="del">
          <ac:chgData name="remko amelink" userId="3485254181ad911f" providerId="LiveId" clId="{3990427E-0E8F-4893-82D1-0A787E0D944C}" dt="2019-04-16T17:45:52.283" v="2193" actId="478"/>
          <ac:spMkLst>
            <pc:docMk/>
            <pc:sldMk cId="1871585629" sldId="267"/>
            <ac:spMk id="110" creationId="{20A3BAF4-BF0E-4A54-A538-24495AFD771F}"/>
          </ac:spMkLst>
        </pc:spChg>
        <pc:spChg chg="del">
          <ac:chgData name="remko amelink" userId="3485254181ad911f" providerId="LiveId" clId="{3990427E-0E8F-4893-82D1-0A787E0D944C}" dt="2019-04-16T17:45:53.388" v="2194" actId="478"/>
          <ac:spMkLst>
            <pc:docMk/>
            <pc:sldMk cId="1871585629" sldId="267"/>
            <ac:spMk id="112" creationId="{FA52043C-9E2D-4AD2-AAF0-7FD39A601905}"/>
          </ac:spMkLst>
        </pc:spChg>
        <pc:spChg chg="del">
          <ac:chgData name="remko amelink" userId="3485254181ad911f" providerId="LiveId" clId="{3990427E-0E8F-4893-82D1-0A787E0D944C}" dt="2019-04-16T17:45:55.621" v="2196" actId="478"/>
          <ac:spMkLst>
            <pc:docMk/>
            <pc:sldMk cId="1871585629" sldId="267"/>
            <ac:spMk id="113" creationId="{3CE59120-0C79-4EE7-A14A-7C5436D29C6D}"/>
          </ac:spMkLst>
        </pc:spChg>
        <pc:spChg chg="del">
          <ac:chgData name="remko amelink" userId="3485254181ad911f" providerId="LiveId" clId="{3990427E-0E8F-4893-82D1-0A787E0D944C}" dt="2019-04-16T17:46:11.592" v="2206" actId="478"/>
          <ac:spMkLst>
            <pc:docMk/>
            <pc:sldMk cId="1871585629" sldId="267"/>
            <ac:spMk id="114" creationId="{23EB4127-1A6D-4673-A193-98E95A57B03D}"/>
          </ac:spMkLst>
        </pc:spChg>
        <pc:spChg chg="del">
          <ac:chgData name="remko amelink" userId="3485254181ad911f" providerId="LiveId" clId="{3990427E-0E8F-4893-82D1-0A787E0D944C}" dt="2019-04-16T17:44:52.456" v="2170" actId="478"/>
          <ac:spMkLst>
            <pc:docMk/>
            <pc:sldMk cId="1871585629" sldId="267"/>
            <ac:spMk id="115" creationId="{FC7B849C-490E-4F73-BA50-0879EA7EE693}"/>
          </ac:spMkLst>
        </pc:spChg>
        <pc:spChg chg="del">
          <ac:chgData name="remko amelink" userId="3485254181ad911f" providerId="LiveId" clId="{3990427E-0E8F-4893-82D1-0A787E0D944C}" dt="2019-04-16T17:45:33.342" v="2183" actId="478"/>
          <ac:spMkLst>
            <pc:docMk/>
            <pc:sldMk cId="1871585629" sldId="267"/>
            <ac:spMk id="117" creationId="{8FCCD769-9C27-4343-8A2C-9C60788A3DFB}"/>
          </ac:spMkLst>
        </pc:spChg>
        <pc:spChg chg="del">
          <ac:chgData name="remko amelink" userId="3485254181ad911f" providerId="LiveId" clId="{3990427E-0E8F-4893-82D1-0A787E0D944C}" dt="2019-04-16T17:45:35.058" v="2184" actId="478"/>
          <ac:spMkLst>
            <pc:docMk/>
            <pc:sldMk cId="1871585629" sldId="267"/>
            <ac:spMk id="118" creationId="{82599C21-A55C-46FE-9E69-4F38F3477AF1}"/>
          </ac:spMkLst>
        </pc:spChg>
        <pc:spChg chg="del">
          <ac:chgData name="remko amelink" userId="3485254181ad911f" providerId="LiveId" clId="{3990427E-0E8F-4893-82D1-0A787E0D944C}" dt="2019-04-16T17:45:40.173" v="2185" actId="478"/>
          <ac:spMkLst>
            <pc:docMk/>
            <pc:sldMk cId="1871585629" sldId="267"/>
            <ac:spMk id="119" creationId="{BA4957D1-BC52-4FA5-B3F3-6D7F10FD73BD}"/>
          </ac:spMkLst>
        </pc:spChg>
        <pc:spChg chg="del">
          <ac:chgData name="remko amelink" userId="3485254181ad911f" providerId="LiveId" clId="{3990427E-0E8F-4893-82D1-0A787E0D944C}" dt="2019-04-16T17:45:41.424" v="2186" actId="478"/>
          <ac:spMkLst>
            <pc:docMk/>
            <pc:sldMk cId="1871585629" sldId="267"/>
            <ac:spMk id="121" creationId="{BF6267AA-672B-469A-931C-3AEB157AADDA}"/>
          </ac:spMkLst>
        </pc:spChg>
        <pc:spChg chg="del">
          <ac:chgData name="remko amelink" userId="3485254181ad911f" providerId="LiveId" clId="{3990427E-0E8F-4893-82D1-0A787E0D944C}" dt="2019-04-16T17:45:45.348" v="2188" actId="478"/>
          <ac:spMkLst>
            <pc:docMk/>
            <pc:sldMk cId="1871585629" sldId="267"/>
            <ac:spMk id="122" creationId="{BAB2549E-1398-4DBE-9D63-3EFB8DF8EC4D}"/>
          </ac:spMkLst>
        </pc:spChg>
        <pc:spChg chg="del">
          <ac:chgData name="remko amelink" userId="3485254181ad911f" providerId="LiveId" clId="{3990427E-0E8F-4893-82D1-0A787E0D944C}" dt="2019-04-16T17:45:48.542" v="2190" actId="478"/>
          <ac:spMkLst>
            <pc:docMk/>
            <pc:sldMk cId="1871585629" sldId="267"/>
            <ac:spMk id="123" creationId="{763F656B-07CC-449D-AAAD-918D3AF58986}"/>
          </ac:spMkLst>
        </pc:spChg>
        <pc:spChg chg="del">
          <ac:chgData name="remko amelink" userId="3485254181ad911f" providerId="LiveId" clId="{3990427E-0E8F-4893-82D1-0A787E0D944C}" dt="2019-04-16T17:44:54.774" v="2171" actId="478"/>
          <ac:spMkLst>
            <pc:docMk/>
            <pc:sldMk cId="1871585629" sldId="267"/>
            <ac:spMk id="124" creationId="{3BBC39E5-8283-4608-BA88-3F2B5C3DF748}"/>
          </ac:spMkLst>
        </pc:spChg>
        <pc:spChg chg="del">
          <ac:chgData name="remko amelink" userId="3485254181ad911f" providerId="LiveId" clId="{3990427E-0E8F-4893-82D1-0A787E0D944C}" dt="2019-04-16T17:45:10.813" v="2179" actId="478"/>
          <ac:spMkLst>
            <pc:docMk/>
            <pc:sldMk cId="1871585629" sldId="267"/>
            <ac:spMk id="126" creationId="{D31F9EB3-7B01-4997-A08D-84A4479900FA}"/>
          </ac:spMkLst>
        </pc:spChg>
        <pc:spChg chg="del">
          <ac:chgData name="remko amelink" userId="3485254181ad911f" providerId="LiveId" clId="{3990427E-0E8F-4893-82D1-0A787E0D944C}" dt="2019-04-16T17:45:20.531" v="2180" actId="478"/>
          <ac:spMkLst>
            <pc:docMk/>
            <pc:sldMk cId="1871585629" sldId="267"/>
            <ac:spMk id="127" creationId="{3206774D-B603-48D0-AD6C-765499371DB0}"/>
          </ac:spMkLst>
        </pc:spChg>
        <pc:spChg chg="del">
          <ac:chgData name="remko amelink" userId="3485254181ad911f" providerId="LiveId" clId="{3990427E-0E8F-4893-82D1-0A787E0D944C}" dt="2019-04-16T17:45:04.930" v="2176" actId="478"/>
          <ac:spMkLst>
            <pc:docMk/>
            <pc:sldMk cId="1871585629" sldId="267"/>
            <ac:spMk id="128" creationId="{9FA47C7B-2033-4752-8E98-312EB6FB5016}"/>
          </ac:spMkLst>
        </pc:spChg>
        <pc:spChg chg="del">
          <ac:chgData name="remko amelink" userId="3485254181ad911f" providerId="LiveId" clId="{3990427E-0E8F-4893-82D1-0A787E0D944C}" dt="2019-04-16T17:45:32.236" v="2182" actId="478"/>
          <ac:spMkLst>
            <pc:docMk/>
            <pc:sldMk cId="1871585629" sldId="267"/>
            <ac:spMk id="130" creationId="{3893FF7A-18C6-4FA2-BD27-6323DC2EBB83}"/>
          </ac:spMkLst>
        </pc:spChg>
        <pc:spChg chg="del">
          <ac:chgData name="remko amelink" userId="3485254181ad911f" providerId="LiveId" clId="{3990427E-0E8F-4893-82D1-0A787E0D944C}" dt="2019-04-16T17:44:57.588" v="2173" actId="478"/>
          <ac:spMkLst>
            <pc:docMk/>
            <pc:sldMk cId="1871585629" sldId="267"/>
            <ac:spMk id="131" creationId="{FCB0186B-309C-46D3-B97C-95F18C2F5C30}"/>
          </ac:spMkLst>
        </pc:spChg>
        <pc:spChg chg="del">
          <ac:chgData name="remko amelink" userId="3485254181ad911f" providerId="LiveId" clId="{3990427E-0E8F-4893-82D1-0A787E0D944C}" dt="2019-04-16T17:45:03.333" v="2175" actId="478"/>
          <ac:spMkLst>
            <pc:docMk/>
            <pc:sldMk cId="1871585629" sldId="267"/>
            <ac:spMk id="132" creationId="{7EEC409F-908F-47ED-8A84-0FFD698FABC6}"/>
          </ac:spMkLst>
        </pc:spChg>
        <pc:spChg chg="del">
          <ac:chgData name="remko amelink" userId="3485254181ad911f" providerId="LiveId" clId="{3990427E-0E8F-4893-82D1-0A787E0D944C}" dt="2019-04-16T17:44:56.721" v="2172" actId="478"/>
          <ac:spMkLst>
            <pc:docMk/>
            <pc:sldMk cId="1871585629" sldId="267"/>
            <ac:spMk id="133" creationId="{C88A9891-ADF4-462D-823C-F4816C95551C}"/>
          </ac:spMkLst>
        </pc:spChg>
        <pc:spChg chg="del">
          <ac:chgData name="remko amelink" userId="3485254181ad911f" providerId="LiveId" clId="{3990427E-0E8F-4893-82D1-0A787E0D944C}" dt="2019-04-16T17:46:43.975" v="2226" actId="478"/>
          <ac:spMkLst>
            <pc:docMk/>
            <pc:sldMk cId="1871585629" sldId="267"/>
            <ac:spMk id="137" creationId="{D57B6255-9410-4AE2-B67F-B7892DA1EC5A}"/>
          </ac:spMkLst>
        </pc:spChg>
        <pc:spChg chg="del">
          <ac:chgData name="remko amelink" userId="3485254181ad911f" providerId="LiveId" clId="{3990427E-0E8F-4893-82D1-0A787E0D944C}" dt="2019-04-16T17:46:41.306" v="2224" actId="478"/>
          <ac:spMkLst>
            <pc:docMk/>
            <pc:sldMk cId="1871585629" sldId="267"/>
            <ac:spMk id="138" creationId="{0A551964-9B95-42A5-986A-E76665E22E6F}"/>
          </ac:spMkLst>
        </pc:spChg>
        <pc:spChg chg="del">
          <ac:chgData name="remko amelink" userId="3485254181ad911f" providerId="LiveId" clId="{3990427E-0E8F-4893-82D1-0A787E0D944C}" dt="2019-04-16T17:46:36.750" v="2222" actId="478"/>
          <ac:spMkLst>
            <pc:docMk/>
            <pc:sldMk cId="1871585629" sldId="267"/>
            <ac:spMk id="139" creationId="{16941DA5-517C-4D24-851D-B5BCAC495427}"/>
          </ac:spMkLst>
        </pc:spChg>
        <pc:spChg chg="del">
          <ac:chgData name="remko amelink" userId="3485254181ad911f" providerId="LiveId" clId="{3990427E-0E8F-4893-82D1-0A787E0D944C}" dt="2019-04-16T17:46:13.960" v="2208" actId="478"/>
          <ac:spMkLst>
            <pc:docMk/>
            <pc:sldMk cId="1871585629" sldId="267"/>
            <ac:spMk id="141" creationId="{323CE645-3A14-4D89-BDE9-D14E2E565537}"/>
          </ac:spMkLst>
        </pc:spChg>
        <pc:spChg chg="del mod">
          <ac:chgData name="remko amelink" userId="3485254181ad911f" providerId="LiveId" clId="{3990427E-0E8F-4893-82D1-0A787E0D944C}" dt="2019-04-16T17:46:28.861" v="2220" actId="478"/>
          <ac:spMkLst>
            <pc:docMk/>
            <pc:sldMk cId="1871585629" sldId="267"/>
            <ac:spMk id="143" creationId="{4347302D-EA30-4C82-AD25-9BE6E411AD9E}"/>
          </ac:spMkLst>
        </pc:spChg>
        <pc:spChg chg="del">
          <ac:chgData name="remko amelink" userId="3485254181ad911f" providerId="LiveId" clId="{3990427E-0E8F-4893-82D1-0A787E0D944C}" dt="2019-04-16T17:46:19.646" v="2214" actId="478"/>
          <ac:spMkLst>
            <pc:docMk/>
            <pc:sldMk cId="1871585629" sldId="267"/>
            <ac:spMk id="144" creationId="{C764C738-CC66-4510-B610-1ADC5B544E99}"/>
          </ac:spMkLst>
        </pc:spChg>
        <pc:spChg chg="del mod">
          <ac:chgData name="remko amelink" userId="3485254181ad911f" providerId="LiveId" clId="{3990427E-0E8F-4893-82D1-0A787E0D944C}" dt="2019-04-16T17:46:24.082" v="2217" actId="478"/>
          <ac:spMkLst>
            <pc:docMk/>
            <pc:sldMk cId="1871585629" sldId="267"/>
            <ac:spMk id="145" creationId="{8F972FAC-BAFF-4B33-AB60-41DCDE866D08}"/>
          </ac:spMkLst>
        </pc:spChg>
        <pc:picChg chg="del">
          <ac:chgData name="remko amelink" userId="3485254181ad911f" providerId="LiveId" clId="{3990427E-0E8F-4893-82D1-0A787E0D944C}" dt="2019-04-16T17:46:12.428" v="2207" actId="478"/>
          <ac:picMkLst>
            <pc:docMk/>
            <pc:sldMk cId="1871585629" sldId="267"/>
            <ac:picMk id="95" creationId="{5F2FF206-9B7D-4AA6-B258-A9434FD4D254}"/>
          </ac:picMkLst>
        </pc:picChg>
        <pc:picChg chg="del">
          <ac:chgData name="remko amelink" userId="3485254181ad911f" providerId="LiveId" clId="{3990427E-0E8F-4893-82D1-0A787E0D944C}" dt="2019-04-16T17:46:22.488" v="2216" actId="478"/>
          <ac:picMkLst>
            <pc:docMk/>
            <pc:sldMk cId="1871585629" sldId="267"/>
            <ac:picMk id="105" creationId="{A96060DD-57CA-4C1A-A23E-E0FD857CDCA2}"/>
          </ac:picMkLst>
        </pc:picChg>
        <pc:picChg chg="del">
          <ac:chgData name="remko amelink" userId="3485254181ad911f" providerId="LiveId" clId="{3990427E-0E8F-4893-82D1-0A787E0D944C}" dt="2019-04-16T17:46:18.506" v="2213" actId="478"/>
          <ac:picMkLst>
            <pc:docMk/>
            <pc:sldMk cId="1871585629" sldId="267"/>
            <ac:picMk id="106" creationId="{13012A7B-504B-479D-9968-4B0B1E7016D7}"/>
          </ac:picMkLst>
        </pc:picChg>
        <pc:picChg chg="del">
          <ac:chgData name="remko amelink" userId="3485254181ad911f" providerId="LiveId" clId="{3990427E-0E8F-4893-82D1-0A787E0D944C}" dt="2019-04-16T17:46:39.153" v="2223" actId="478"/>
          <ac:picMkLst>
            <pc:docMk/>
            <pc:sldMk cId="1871585629" sldId="267"/>
            <ac:picMk id="134" creationId="{B3F5D99F-D767-47DE-8799-49D5BAE18329}"/>
          </ac:picMkLst>
        </pc:picChg>
        <pc:picChg chg="del">
          <ac:chgData name="remko amelink" userId="3485254181ad911f" providerId="LiveId" clId="{3990427E-0E8F-4893-82D1-0A787E0D944C}" dt="2019-04-16T17:46:34.616" v="2221" actId="478"/>
          <ac:picMkLst>
            <pc:docMk/>
            <pc:sldMk cId="1871585629" sldId="267"/>
            <ac:picMk id="135" creationId="{F6E039A5-C556-4D91-97F8-71A9642B8D5A}"/>
          </ac:picMkLst>
        </pc:picChg>
        <pc:picChg chg="del">
          <ac:chgData name="remko amelink" userId="3485254181ad911f" providerId="LiveId" clId="{3990427E-0E8F-4893-82D1-0A787E0D944C}" dt="2019-04-16T17:46:25.018" v="2218" actId="478"/>
          <ac:picMkLst>
            <pc:docMk/>
            <pc:sldMk cId="1871585629" sldId="267"/>
            <ac:picMk id="146" creationId="{46DE938E-AFCE-47D3-8AB8-1DB095415BC6}"/>
          </ac:picMkLst>
        </pc:picChg>
        <pc:cxnChg chg="del mod">
          <ac:chgData name="remko amelink" userId="3485254181ad911f" providerId="LiveId" clId="{3990427E-0E8F-4893-82D1-0A787E0D944C}" dt="2019-04-16T17:46:07.404" v="2204" actId="478"/>
          <ac:cxnSpMkLst>
            <pc:docMk/>
            <pc:sldMk cId="1871585629" sldId="267"/>
            <ac:cxnSpMk id="96" creationId="{58380222-D6B2-4CED-8792-073EFDEA13E0}"/>
          </ac:cxnSpMkLst>
        </pc:cxnChg>
        <pc:cxnChg chg="del mod">
          <ac:chgData name="remko amelink" userId="3485254181ad911f" providerId="LiveId" clId="{3990427E-0E8F-4893-82D1-0A787E0D944C}" dt="2019-04-16T17:46:05.212" v="2202" actId="478"/>
          <ac:cxnSpMkLst>
            <pc:docMk/>
            <pc:sldMk cId="1871585629" sldId="267"/>
            <ac:cxnSpMk id="100" creationId="{F4DA5A19-0755-4AAA-94CD-3852D00F071B}"/>
          </ac:cxnSpMkLst>
        </pc:cxnChg>
        <pc:cxnChg chg="del mod">
          <ac:chgData name="remko amelink" userId="3485254181ad911f" providerId="LiveId" clId="{3990427E-0E8F-4893-82D1-0A787E0D944C}" dt="2019-04-16T17:45:57.157" v="2197" actId="478"/>
          <ac:cxnSpMkLst>
            <pc:docMk/>
            <pc:sldMk cId="1871585629" sldId="267"/>
            <ac:cxnSpMk id="107" creationId="{886CF93C-4943-4EB2-9BC0-25496B66301F}"/>
          </ac:cxnSpMkLst>
        </pc:cxnChg>
        <pc:cxnChg chg="del mod">
          <ac:chgData name="remko amelink" userId="3485254181ad911f" providerId="LiveId" clId="{3990427E-0E8F-4893-82D1-0A787E0D944C}" dt="2019-04-16T17:45:54.742" v="2195" actId="478"/>
          <ac:cxnSpMkLst>
            <pc:docMk/>
            <pc:sldMk cId="1871585629" sldId="267"/>
            <ac:cxnSpMk id="111" creationId="{A73EFB2A-EEAC-4AEE-8C91-F441099268C1}"/>
          </ac:cxnSpMkLst>
        </pc:cxnChg>
        <pc:cxnChg chg="del mod">
          <ac:chgData name="remko amelink" userId="3485254181ad911f" providerId="LiveId" clId="{3990427E-0E8F-4893-82D1-0A787E0D944C}" dt="2019-04-16T17:45:46.874" v="2189" actId="478"/>
          <ac:cxnSpMkLst>
            <pc:docMk/>
            <pc:sldMk cId="1871585629" sldId="267"/>
            <ac:cxnSpMk id="116" creationId="{F8D1663F-3649-4D30-80B2-41D0F258F4C1}"/>
          </ac:cxnSpMkLst>
        </pc:cxnChg>
        <pc:cxnChg chg="del mod">
          <ac:chgData name="remko amelink" userId="3485254181ad911f" providerId="LiveId" clId="{3990427E-0E8F-4893-82D1-0A787E0D944C}" dt="2019-04-16T17:45:43.678" v="2187" actId="478"/>
          <ac:cxnSpMkLst>
            <pc:docMk/>
            <pc:sldMk cId="1871585629" sldId="267"/>
            <ac:cxnSpMk id="120" creationId="{25D483D2-2091-4180-9A55-515D5342BC86}"/>
          </ac:cxnSpMkLst>
        </pc:cxnChg>
        <pc:cxnChg chg="del mod">
          <ac:chgData name="remko amelink" userId="3485254181ad911f" providerId="LiveId" clId="{3990427E-0E8F-4893-82D1-0A787E0D944C}" dt="2019-04-16T17:45:21.556" v="2181" actId="478"/>
          <ac:cxnSpMkLst>
            <pc:docMk/>
            <pc:sldMk cId="1871585629" sldId="267"/>
            <ac:cxnSpMk id="125" creationId="{73EF8DF0-DE0A-4487-A2BE-EC446C7F50B0}"/>
          </ac:cxnSpMkLst>
        </pc:cxnChg>
        <pc:cxnChg chg="del mod">
          <ac:chgData name="remko amelink" userId="3485254181ad911f" providerId="LiveId" clId="{3990427E-0E8F-4893-82D1-0A787E0D944C}" dt="2019-04-16T17:44:58.281" v="2174" actId="478"/>
          <ac:cxnSpMkLst>
            <pc:docMk/>
            <pc:sldMk cId="1871585629" sldId="267"/>
            <ac:cxnSpMk id="129" creationId="{20A744CD-F977-453C-9912-4C6F289C9593}"/>
          </ac:cxnSpMkLst>
        </pc:cxnChg>
        <pc:cxnChg chg="del mod">
          <ac:chgData name="remko amelink" userId="3485254181ad911f" providerId="LiveId" clId="{3990427E-0E8F-4893-82D1-0A787E0D944C}" dt="2019-04-16T17:46:45.183" v="2227" actId="478"/>
          <ac:cxnSpMkLst>
            <pc:docMk/>
            <pc:sldMk cId="1871585629" sldId="267"/>
            <ac:cxnSpMk id="136" creationId="{B3A7A8AE-0EE2-44C1-9A39-837DE0914DF3}"/>
          </ac:cxnSpMkLst>
        </pc:cxnChg>
        <pc:cxnChg chg="del mod">
          <ac:chgData name="remko amelink" userId="3485254181ad911f" providerId="LiveId" clId="{3990427E-0E8F-4893-82D1-0A787E0D944C}" dt="2019-04-16T17:46:17.868" v="2212" actId="478"/>
          <ac:cxnSpMkLst>
            <pc:docMk/>
            <pc:sldMk cId="1871585629" sldId="267"/>
            <ac:cxnSpMk id="140" creationId="{A7AAD3BD-FFFA-4504-B42D-4FEAC47F3A58}"/>
          </ac:cxnSpMkLst>
        </pc:cxnChg>
        <pc:cxnChg chg="del">
          <ac:chgData name="remko amelink" userId="3485254181ad911f" providerId="LiveId" clId="{3990427E-0E8F-4893-82D1-0A787E0D944C}" dt="2019-04-16T17:46:43.172" v="2225" actId="478"/>
          <ac:cxnSpMkLst>
            <pc:docMk/>
            <pc:sldMk cId="1871585629" sldId="267"/>
            <ac:cxnSpMk id="142" creationId="{32A9235E-A404-44D8-8D3F-B1774F349050}"/>
          </ac:cxnSpMkLst>
        </pc:cxnChg>
        <pc:cxnChg chg="del mod">
          <ac:chgData name="remko amelink" userId="3485254181ad911f" providerId="LiveId" clId="{3990427E-0E8F-4893-82D1-0A787E0D944C}" dt="2019-04-16T17:46:14.976" v="2209" actId="478"/>
          <ac:cxnSpMkLst>
            <pc:docMk/>
            <pc:sldMk cId="1871585629" sldId="267"/>
            <ac:cxnSpMk id="147" creationId="{5FE5DBAB-C8F2-4FF8-A850-931E1E6709CA}"/>
          </ac:cxnSpMkLst>
        </pc:cxnChg>
        <pc:cxnChg chg="del mod">
          <ac:chgData name="remko amelink" userId="3485254181ad911f" providerId="LiveId" clId="{3990427E-0E8F-4893-82D1-0A787E0D944C}" dt="2019-04-16T17:46:17.112" v="2211" actId="478"/>
          <ac:cxnSpMkLst>
            <pc:docMk/>
            <pc:sldMk cId="1871585629" sldId="267"/>
            <ac:cxnSpMk id="148" creationId="{73A09C94-9AB2-4B6E-8C71-7BC39101493B}"/>
          </ac:cxnSpMkLst>
        </pc:cxnChg>
        <pc:cxnChg chg="del mod">
          <ac:chgData name="remko amelink" userId="3485254181ad911f" providerId="LiveId" clId="{3990427E-0E8F-4893-82D1-0A787E0D944C}" dt="2019-04-16T17:46:15.993" v="2210" actId="478"/>
          <ac:cxnSpMkLst>
            <pc:docMk/>
            <pc:sldMk cId="1871585629" sldId="267"/>
            <ac:cxnSpMk id="149" creationId="{40DC700B-3FE6-4142-B637-4675995E7E13}"/>
          </ac:cxnSpMkLst>
        </pc:cxnChg>
      </pc:sldChg>
    </pc:docChg>
  </pc:docChgLst>
  <pc:docChgLst>
    <pc:chgData name="remko amelink" userId="3485254181ad911f" providerId="LiveId" clId="{44C9713B-CA97-4D36-BD4C-B91BB3394F04}"/>
    <pc:docChg chg="custSel addSld modSld">
      <pc:chgData name="remko amelink" userId="3485254181ad911f" providerId="LiveId" clId="{44C9713B-CA97-4D36-BD4C-B91BB3394F04}" dt="2019-04-27T20:27:47.470" v="38"/>
      <pc:docMkLst>
        <pc:docMk/>
      </pc:docMkLst>
      <pc:sldChg chg="add">
        <pc:chgData name="remko amelink" userId="3485254181ad911f" providerId="LiveId" clId="{44C9713B-CA97-4D36-BD4C-B91BB3394F04}" dt="2019-04-27T20:17:17.816" v="0"/>
        <pc:sldMkLst>
          <pc:docMk/>
          <pc:sldMk cId="1195215607" sldId="262"/>
        </pc:sldMkLst>
      </pc:sldChg>
      <pc:sldChg chg="modAnim">
        <pc:chgData name="remko amelink" userId="3485254181ad911f" providerId="LiveId" clId="{44C9713B-CA97-4D36-BD4C-B91BB3394F04}" dt="2019-04-27T20:27:47.470" v="38"/>
        <pc:sldMkLst>
          <pc:docMk/>
          <pc:sldMk cId="1709716932" sldId="264"/>
        </pc:sldMkLst>
      </pc:sldChg>
      <pc:sldChg chg="addSp delSp modSp add delAnim modAnim">
        <pc:chgData name="remko amelink" userId="3485254181ad911f" providerId="LiveId" clId="{44C9713B-CA97-4D36-BD4C-B91BB3394F04}" dt="2019-04-27T20:23:10.770" v="19"/>
        <pc:sldMkLst>
          <pc:docMk/>
          <pc:sldMk cId="1871585629" sldId="267"/>
        </pc:sldMkLst>
        <pc:spChg chg="add del mod">
          <ac:chgData name="remko amelink" userId="3485254181ad911f" providerId="LiveId" clId="{44C9713B-CA97-4D36-BD4C-B91BB3394F04}" dt="2019-04-27T20:21:11.002" v="12" actId="478"/>
          <ac:spMkLst>
            <pc:docMk/>
            <pc:sldMk cId="1871585629" sldId="267"/>
            <ac:spMk id="2" creationId="{0EEAF5E5-698D-48D6-8E87-1A42E90C7480}"/>
          </ac:spMkLst>
        </pc:spChg>
        <pc:spChg chg="add mod">
          <ac:chgData name="remko amelink" userId="3485254181ad911f" providerId="LiveId" clId="{44C9713B-CA97-4D36-BD4C-B91BB3394F04}" dt="2019-04-27T20:18:04.935" v="2" actId="1076"/>
          <ac:spMkLst>
            <pc:docMk/>
            <pc:sldMk cId="1871585629" sldId="267"/>
            <ac:spMk id="25" creationId="{EF03B9C1-595D-4F22-84D9-B4DD9EDB0CF5}"/>
          </ac:spMkLst>
        </pc:spChg>
        <pc:spChg chg="add mod">
          <ac:chgData name="remko amelink" userId="3485254181ad911f" providerId="LiveId" clId="{44C9713B-CA97-4D36-BD4C-B91BB3394F04}" dt="2019-04-27T20:18:04.935" v="2" actId="1076"/>
          <ac:spMkLst>
            <pc:docMk/>
            <pc:sldMk cId="1871585629" sldId="267"/>
            <ac:spMk id="26" creationId="{1AE144A9-A170-40D5-AC2E-8BF42BF3FA01}"/>
          </ac:spMkLst>
        </pc:spChg>
        <pc:spChg chg="add mod">
          <ac:chgData name="remko amelink" userId="3485254181ad911f" providerId="LiveId" clId="{44C9713B-CA97-4D36-BD4C-B91BB3394F04}" dt="2019-04-27T20:18:04.935" v="2" actId="1076"/>
          <ac:spMkLst>
            <pc:docMk/>
            <pc:sldMk cId="1871585629" sldId="267"/>
            <ac:spMk id="27" creationId="{B25B0CDA-E2ED-4411-A533-1ED887CA585A}"/>
          </ac:spMkLst>
        </pc:spChg>
        <pc:spChg chg="add mod">
          <ac:chgData name="remko amelink" userId="3485254181ad911f" providerId="LiveId" clId="{44C9713B-CA97-4D36-BD4C-B91BB3394F04}" dt="2019-04-27T20:18:04.935" v="2" actId="1076"/>
          <ac:spMkLst>
            <pc:docMk/>
            <pc:sldMk cId="1871585629" sldId="267"/>
            <ac:spMk id="28" creationId="{56ED4C8E-7DF8-4269-A5B1-94F2F96D8E35}"/>
          </ac:spMkLst>
        </pc:spChg>
        <pc:spChg chg="add mod">
          <ac:chgData name="remko amelink" userId="3485254181ad911f" providerId="LiveId" clId="{44C9713B-CA97-4D36-BD4C-B91BB3394F04}" dt="2019-04-27T20:18:04.935" v="2" actId="1076"/>
          <ac:spMkLst>
            <pc:docMk/>
            <pc:sldMk cId="1871585629" sldId="267"/>
            <ac:spMk id="29" creationId="{CEC7796A-93A5-484A-8CC7-442A3F21B69D}"/>
          </ac:spMkLst>
        </pc:spChg>
        <pc:spChg chg="add mod">
          <ac:chgData name="remko amelink" userId="3485254181ad911f" providerId="LiveId" clId="{44C9713B-CA97-4D36-BD4C-B91BB3394F04}" dt="2019-04-27T20:18:04.935" v="2" actId="1076"/>
          <ac:spMkLst>
            <pc:docMk/>
            <pc:sldMk cId="1871585629" sldId="267"/>
            <ac:spMk id="30" creationId="{8A2AE720-7615-4EAC-A042-9FFF3FBD7CD5}"/>
          </ac:spMkLst>
        </pc:spChg>
        <pc:spChg chg="add mod">
          <ac:chgData name="remko amelink" userId="3485254181ad911f" providerId="LiveId" clId="{44C9713B-CA97-4D36-BD4C-B91BB3394F04}" dt="2019-04-27T20:18:04.935" v="2" actId="1076"/>
          <ac:spMkLst>
            <pc:docMk/>
            <pc:sldMk cId="1871585629" sldId="267"/>
            <ac:spMk id="31" creationId="{AD5FE9A1-F7F4-42D2-AE24-D2AE931BE896}"/>
          </ac:spMkLst>
        </pc:spChg>
        <pc:spChg chg="add mod">
          <ac:chgData name="remko amelink" userId="3485254181ad911f" providerId="LiveId" clId="{44C9713B-CA97-4D36-BD4C-B91BB3394F04}" dt="2019-04-27T20:18:04.935" v="2" actId="1076"/>
          <ac:spMkLst>
            <pc:docMk/>
            <pc:sldMk cId="1871585629" sldId="267"/>
            <ac:spMk id="32" creationId="{63A1EBCE-F1A7-489F-9AF0-CEEA89C594EA}"/>
          </ac:spMkLst>
        </pc:spChg>
        <pc:spChg chg="add mod">
          <ac:chgData name="remko amelink" userId="3485254181ad911f" providerId="LiveId" clId="{44C9713B-CA97-4D36-BD4C-B91BB3394F04}" dt="2019-04-27T20:18:04.935" v="2" actId="1076"/>
          <ac:spMkLst>
            <pc:docMk/>
            <pc:sldMk cId="1871585629" sldId="267"/>
            <ac:spMk id="33" creationId="{C9843A92-AC7E-4010-AA33-26474466A404}"/>
          </ac:spMkLst>
        </pc:spChg>
        <pc:graphicFrameChg chg="add mod">
          <ac:chgData name="remko amelink" userId="3485254181ad911f" providerId="LiveId" clId="{44C9713B-CA97-4D36-BD4C-B91BB3394F04}" dt="2019-04-27T20:18:04.935" v="2" actId="1076"/>
          <ac:graphicFrameMkLst>
            <pc:docMk/>
            <pc:sldMk cId="1871585629" sldId="267"/>
            <ac:graphicFrameMk id="24" creationId="{DBE694D1-86F2-439B-B256-897993F53A63}"/>
          </ac:graphicFrameMkLst>
        </pc:graphicFrameChg>
      </pc:sldChg>
    </pc:docChg>
  </pc:docChgLst>
  <pc:docChgLst>
    <pc:chgData name="remko amelink" userId="3485254181ad911f" providerId="LiveId" clId="{D18F9D46-23E4-49FA-9C35-8FE60E2C3050}"/>
    <pc:docChg chg="undo custSel modSld">
      <pc:chgData name="remko amelink" userId="3485254181ad911f" providerId="LiveId" clId="{D18F9D46-23E4-49FA-9C35-8FE60E2C3050}" dt="2023-04-22T08:20:46.727" v="4722" actId="20577"/>
      <pc:docMkLst>
        <pc:docMk/>
      </pc:docMkLst>
      <pc:sldChg chg="modSp mod">
        <pc:chgData name="remko amelink" userId="3485254181ad911f" providerId="LiveId" clId="{D18F9D46-23E4-49FA-9C35-8FE60E2C3050}" dt="2023-04-22T08:01:33.249" v="3344" actId="20577"/>
        <pc:sldMkLst>
          <pc:docMk/>
          <pc:sldMk cId="2873635251" sldId="256"/>
        </pc:sldMkLst>
        <pc:spChg chg="mod">
          <ac:chgData name="remko amelink" userId="3485254181ad911f" providerId="LiveId" clId="{D18F9D46-23E4-49FA-9C35-8FE60E2C3050}" dt="2023-04-22T08:01:33.249" v="3344" actId="20577"/>
          <ac:spMkLst>
            <pc:docMk/>
            <pc:sldMk cId="2873635251" sldId="256"/>
            <ac:spMk id="2" creationId="{71F142FA-654E-421B-84D2-D00B02180384}"/>
          </ac:spMkLst>
        </pc:spChg>
      </pc:sldChg>
      <pc:sldChg chg="modSp mod">
        <pc:chgData name="remko amelink" userId="3485254181ad911f" providerId="LiveId" clId="{D18F9D46-23E4-49FA-9C35-8FE60E2C3050}" dt="2023-04-22T07:32:07.992" v="10" actId="1076"/>
        <pc:sldMkLst>
          <pc:docMk/>
          <pc:sldMk cId="2449564640" sldId="257"/>
        </pc:sldMkLst>
        <pc:picChg chg="mod">
          <ac:chgData name="remko amelink" userId="3485254181ad911f" providerId="LiveId" clId="{D18F9D46-23E4-49FA-9C35-8FE60E2C3050}" dt="2023-04-22T07:32:07.992" v="10" actId="1076"/>
          <ac:picMkLst>
            <pc:docMk/>
            <pc:sldMk cId="2449564640" sldId="257"/>
            <ac:picMk id="24" creationId="{6C981369-B103-4CF6-8BC5-4C5F6E898BAB}"/>
          </ac:picMkLst>
        </pc:picChg>
      </pc:sldChg>
      <pc:sldChg chg="modSp mod">
        <pc:chgData name="remko amelink" userId="3485254181ad911f" providerId="LiveId" clId="{D18F9D46-23E4-49FA-9C35-8FE60E2C3050}" dt="2023-04-22T08:07:57.373" v="3348" actId="1076"/>
        <pc:sldMkLst>
          <pc:docMk/>
          <pc:sldMk cId="2056397338" sldId="260"/>
        </pc:sldMkLst>
        <pc:picChg chg="mod">
          <ac:chgData name="remko amelink" userId="3485254181ad911f" providerId="LiveId" clId="{D18F9D46-23E4-49FA-9C35-8FE60E2C3050}" dt="2023-04-22T08:07:57.373" v="3348" actId="1076"/>
          <ac:picMkLst>
            <pc:docMk/>
            <pc:sldMk cId="2056397338" sldId="260"/>
            <ac:picMk id="2" creationId="{1EA4AFB0-CFFF-4402-B335-932D028A9992}"/>
          </ac:picMkLst>
        </pc:picChg>
      </pc:sldChg>
      <pc:sldChg chg="addSp delSp modSp mod addAnim delAnim modAnim">
        <pc:chgData name="remko amelink" userId="3485254181ad911f" providerId="LiveId" clId="{D18F9D46-23E4-49FA-9C35-8FE60E2C3050}" dt="2023-04-22T08:10:26.077" v="3411" actId="20577"/>
        <pc:sldMkLst>
          <pc:docMk/>
          <pc:sldMk cId="1709716932" sldId="264"/>
        </pc:sldMkLst>
        <pc:spChg chg="mod">
          <ac:chgData name="remko amelink" userId="3485254181ad911f" providerId="LiveId" clId="{D18F9D46-23E4-49FA-9C35-8FE60E2C3050}" dt="2023-04-22T08:08:30.455" v="3350" actId="20577"/>
          <ac:spMkLst>
            <pc:docMk/>
            <pc:sldMk cId="1709716932" sldId="264"/>
            <ac:spMk id="28" creationId="{E9DFF8C9-03EA-4961-8AEF-BA3DE2F4C54D}"/>
          </ac:spMkLst>
        </pc:spChg>
        <pc:spChg chg="mod">
          <ac:chgData name="remko amelink" userId="3485254181ad911f" providerId="LiveId" clId="{D18F9D46-23E4-49FA-9C35-8FE60E2C3050}" dt="2023-04-22T08:10:11.484" v="3408" actId="20577"/>
          <ac:spMkLst>
            <pc:docMk/>
            <pc:sldMk cId="1709716932" sldId="264"/>
            <ac:spMk id="29" creationId="{EAA12B80-B920-4DD4-9877-8A49C3FE60FB}"/>
          </ac:spMkLst>
        </pc:spChg>
        <pc:spChg chg="mod">
          <ac:chgData name="remko amelink" userId="3485254181ad911f" providerId="LiveId" clId="{D18F9D46-23E4-49FA-9C35-8FE60E2C3050}" dt="2023-04-22T08:10:26.077" v="3411" actId="20577"/>
          <ac:spMkLst>
            <pc:docMk/>
            <pc:sldMk cId="1709716932" sldId="264"/>
            <ac:spMk id="30" creationId="{937503AC-7CDC-4C03-9B61-4284BEB68BED}"/>
          </ac:spMkLst>
        </pc:spChg>
        <pc:spChg chg="mod">
          <ac:chgData name="remko amelink" userId="3485254181ad911f" providerId="LiveId" clId="{D18F9D46-23E4-49FA-9C35-8FE60E2C3050}" dt="2023-04-22T08:01:17.612" v="3342" actId="20577"/>
          <ac:spMkLst>
            <pc:docMk/>
            <pc:sldMk cId="1709716932" sldId="264"/>
            <ac:spMk id="31" creationId="{FFD092B4-D15A-420C-947F-138A39F79502}"/>
          </ac:spMkLst>
        </pc:spChg>
        <pc:spChg chg="mod">
          <ac:chgData name="remko amelink" userId="3485254181ad911f" providerId="LiveId" clId="{D18F9D46-23E4-49FA-9C35-8FE60E2C3050}" dt="2023-04-22T07:40:29.973" v="1089" actId="20577"/>
          <ac:spMkLst>
            <pc:docMk/>
            <pc:sldMk cId="1709716932" sldId="264"/>
            <ac:spMk id="32" creationId="{581186FA-51EE-4F94-B428-9A14CFE591FC}"/>
          </ac:spMkLst>
        </pc:spChg>
        <pc:spChg chg="mod">
          <ac:chgData name="remko amelink" userId="3485254181ad911f" providerId="LiveId" clId="{D18F9D46-23E4-49FA-9C35-8FE60E2C3050}" dt="2023-04-22T07:40:45.950" v="1101" actId="20577"/>
          <ac:spMkLst>
            <pc:docMk/>
            <pc:sldMk cId="1709716932" sldId="264"/>
            <ac:spMk id="33" creationId="{B0A11206-235A-4AD4-89F9-002DA70178C9}"/>
          </ac:spMkLst>
        </pc:spChg>
        <pc:spChg chg="add del mod">
          <ac:chgData name="remko amelink" userId="3485254181ad911f" providerId="LiveId" clId="{D18F9D46-23E4-49FA-9C35-8FE60E2C3050}" dt="2023-04-22T07:54:35.847" v="2699" actId="20577"/>
          <ac:spMkLst>
            <pc:docMk/>
            <pc:sldMk cId="1709716932" sldId="264"/>
            <ac:spMk id="34" creationId="{AB7E6618-0532-4A80-9ED3-822C06353D8F}"/>
          </ac:spMkLst>
        </pc:spChg>
        <pc:spChg chg="mod">
          <ac:chgData name="remko amelink" userId="3485254181ad911f" providerId="LiveId" clId="{D18F9D46-23E4-49FA-9C35-8FE60E2C3050}" dt="2023-04-22T07:55:51.850" v="2727" actId="20577"/>
          <ac:spMkLst>
            <pc:docMk/>
            <pc:sldMk cId="1709716932" sldId="264"/>
            <ac:spMk id="35" creationId="{B60CF564-3CC9-4E11-8569-F0EBBCD39B27}"/>
          </ac:spMkLst>
        </pc:spChg>
        <pc:spChg chg="mod">
          <ac:chgData name="remko amelink" userId="3485254181ad911f" providerId="LiveId" clId="{D18F9D46-23E4-49FA-9C35-8FE60E2C3050}" dt="2023-04-22T07:32:28.572" v="28" actId="20577"/>
          <ac:spMkLst>
            <pc:docMk/>
            <pc:sldMk cId="1709716932" sldId="264"/>
            <ac:spMk id="36" creationId="{ECB8CD55-8200-4F4C-9933-043EB57CB432}"/>
          </ac:spMkLst>
        </pc:spChg>
        <pc:spChg chg="mod">
          <ac:chgData name="remko amelink" userId="3485254181ad911f" providerId="LiveId" clId="{D18F9D46-23E4-49FA-9C35-8FE60E2C3050}" dt="2023-04-22T07:33:58.764" v="280" actId="20577"/>
          <ac:spMkLst>
            <pc:docMk/>
            <pc:sldMk cId="1709716932" sldId="264"/>
            <ac:spMk id="40" creationId="{BF9E8C0F-8F1E-4239-ABBC-8F6BAC75A422}"/>
          </ac:spMkLst>
        </pc:spChg>
        <pc:grpChg chg="del">
          <ac:chgData name="remko amelink" userId="3485254181ad911f" providerId="LiveId" clId="{D18F9D46-23E4-49FA-9C35-8FE60E2C3050}" dt="2023-04-22T07:37:13.827" v="785" actId="478"/>
          <ac:grpSpMkLst>
            <pc:docMk/>
            <pc:sldMk cId="1709716932" sldId="264"/>
            <ac:grpSpMk id="12" creationId="{140BB174-6120-4AEE-B6D4-FF0FAAB5668A}"/>
          </ac:grpSpMkLst>
        </pc:grpChg>
      </pc:sldChg>
      <pc:sldChg chg="modSp">
        <pc:chgData name="remko amelink" userId="3485254181ad911f" providerId="LiveId" clId="{D18F9D46-23E4-49FA-9C35-8FE60E2C3050}" dt="2023-04-22T08:20:46.727" v="4722" actId="20577"/>
        <pc:sldMkLst>
          <pc:docMk/>
          <pc:sldMk cId="905650641" sldId="268"/>
        </pc:sldMkLst>
        <pc:spChg chg="mod">
          <ac:chgData name="remko amelink" userId="3485254181ad911f" providerId="LiveId" clId="{D18F9D46-23E4-49FA-9C35-8FE60E2C3050}" dt="2023-04-22T08:20:46.727" v="4722" actId="20577"/>
          <ac:spMkLst>
            <pc:docMk/>
            <pc:sldMk cId="905650641" sldId="268"/>
            <ac:spMk id="6" creationId="{6BF18915-AECD-469A-BC5D-0A01F1CB21E8}"/>
          </ac:spMkLst>
        </pc:spChg>
      </pc:sldChg>
    </pc:docChg>
  </pc:docChgLst>
  <pc:docChgLst>
    <pc:chgData name="remko amelink" userId="3485254181ad911f" providerId="LiveId" clId="{6DA8C9CB-83DC-4CF8-93B4-A191A39A2E3A}"/>
    <pc:docChg chg="delSld modSld">
      <pc:chgData name="remko amelink" userId="3485254181ad911f" providerId="LiveId" clId="{6DA8C9CB-83DC-4CF8-93B4-A191A39A2E3A}" dt="2019-04-25T20:01:46.472" v="157" actId="20577"/>
      <pc:docMkLst>
        <pc:docMk/>
      </pc:docMkLst>
      <pc:sldChg chg="del">
        <pc:chgData name="remko amelink" userId="3485254181ad911f" providerId="LiveId" clId="{6DA8C9CB-83DC-4CF8-93B4-A191A39A2E3A}" dt="2019-04-25T19:59:39.043" v="149" actId="2696"/>
        <pc:sldMkLst>
          <pc:docMk/>
          <pc:sldMk cId="1195215607" sldId="262"/>
        </pc:sldMkLst>
      </pc:sldChg>
      <pc:sldChg chg="modSp">
        <pc:chgData name="remko amelink" userId="3485254181ad911f" providerId="LiveId" clId="{6DA8C9CB-83DC-4CF8-93B4-A191A39A2E3A}" dt="2019-04-25T19:53:44.629" v="3" actId="20577"/>
        <pc:sldMkLst>
          <pc:docMk/>
          <pc:sldMk cId="1709716932" sldId="264"/>
        </pc:sldMkLst>
        <pc:spChg chg="mod">
          <ac:chgData name="remko amelink" userId="3485254181ad911f" providerId="LiveId" clId="{6DA8C9CB-83DC-4CF8-93B4-A191A39A2E3A}" dt="2019-04-25T19:53:44.629" v="3" actId="20577"/>
          <ac:spMkLst>
            <pc:docMk/>
            <pc:sldMk cId="1709716932" sldId="264"/>
            <ac:spMk id="28" creationId="{E9DFF8C9-03EA-4961-8AEF-BA3DE2F4C54D}"/>
          </ac:spMkLst>
        </pc:spChg>
      </pc:sldChg>
      <pc:sldChg chg="modSp">
        <pc:chgData name="remko amelink" userId="3485254181ad911f" providerId="LiveId" clId="{6DA8C9CB-83DC-4CF8-93B4-A191A39A2E3A}" dt="2019-04-25T19:57:42.559" v="25" actId="20577"/>
        <pc:sldMkLst>
          <pc:docMk/>
          <pc:sldMk cId="2007817472" sldId="265"/>
        </pc:sldMkLst>
        <pc:spChg chg="mod">
          <ac:chgData name="remko amelink" userId="3485254181ad911f" providerId="LiveId" clId="{6DA8C9CB-83DC-4CF8-93B4-A191A39A2E3A}" dt="2019-04-25T19:57:42.559" v="25" actId="20577"/>
          <ac:spMkLst>
            <pc:docMk/>
            <pc:sldMk cId="2007817472" sldId="265"/>
            <ac:spMk id="3" creationId="{2A266615-6A81-4C55-B04B-6E4ED59F34D2}"/>
          </ac:spMkLst>
        </pc:spChg>
      </pc:sldChg>
      <pc:sldChg chg="modSp">
        <pc:chgData name="remko amelink" userId="3485254181ad911f" providerId="LiveId" clId="{6DA8C9CB-83DC-4CF8-93B4-A191A39A2E3A}" dt="2019-04-25T20:01:46.472" v="157" actId="20577"/>
        <pc:sldMkLst>
          <pc:docMk/>
          <pc:sldMk cId="3997057115" sldId="266"/>
        </pc:sldMkLst>
        <pc:spChg chg="mod">
          <ac:chgData name="remko amelink" userId="3485254181ad911f" providerId="LiveId" clId="{6DA8C9CB-83DC-4CF8-93B4-A191A39A2E3A}" dt="2019-04-25T20:01:46.472" v="157" actId="20577"/>
          <ac:spMkLst>
            <pc:docMk/>
            <pc:sldMk cId="3997057115" sldId="266"/>
            <ac:spMk id="6" creationId="{6BF18915-AECD-469A-BC5D-0A01F1CB21E8}"/>
          </ac:spMkLst>
        </pc:spChg>
      </pc:sldChg>
      <pc:sldChg chg="del">
        <pc:chgData name="remko amelink" userId="3485254181ad911f" providerId="LiveId" clId="{6DA8C9CB-83DC-4CF8-93B4-A191A39A2E3A}" dt="2019-04-25T19:59:42.261" v="150" actId="2696"/>
        <pc:sldMkLst>
          <pc:docMk/>
          <pc:sldMk cId="1871585629"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990E1-3717-413C-8B48-7F2FBF9BFF0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02D4652-D410-47D4-AAC8-9F3450F18A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12034AC-5A8B-4816-AD29-38A289B2B64A}"/>
              </a:ext>
            </a:extLst>
          </p:cNvPr>
          <p:cNvSpPr>
            <a:spLocks noGrp="1"/>
          </p:cNvSpPr>
          <p:nvPr>
            <p:ph type="dt" sz="half" idx="10"/>
          </p:nvPr>
        </p:nvSpPr>
        <p:spPr/>
        <p:txBody>
          <a:bodyPr/>
          <a:lstStyle/>
          <a:p>
            <a:fld id="{822D7890-4997-4AB5-AADE-1361EA96C1EA}" type="datetimeFigureOut">
              <a:rPr lang="nl-NL" smtClean="0"/>
              <a:t>22-4-2023</a:t>
            </a:fld>
            <a:endParaRPr lang="nl-NL"/>
          </a:p>
        </p:txBody>
      </p:sp>
      <p:sp>
        <p:nvSpPr>
          <p:cNvPr id="5" name="Tijdelijke aanduiding voor voettekst 4">
            <a:extLst>
              <a:ext uri="{FF2B5EF4-FFF2-40B4-BE49-F238E27FC236}">
                <a16:creationId xmlns:a16="http://schemas.microsoft.com/office/drawing/2014/main" id="{D13A7DCA-343B-4364-8FCA-5091F65E7F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C82649-10C8-452B-A5A8-C1210CD1EDE0}"/>
              </a:ext>
            </a:extLst>
          </p:cNvPr>
          <p:cNvSpPr>
            <a:spLocks noGrp="1"/>
          </p:cNvSpPr>
          <p:nvPr>
            <p:ph type="sldNum" sz="quarter" idx="12"/>
          </p:nvPr>
        </p:nvSpPr>
        <p:spPr/>
        <p:txBody>
          <a:bodyPr/>
          <a:lstStyle/>
          <a:p>
            <a:fld id="{0358A861-E9D7-42F3-B867-F4941546007F}" type="slidenum">
              <a:rPr lang="nl-NL" smtClean="0"/>
              <a:t>‹nr.›</a:t>
            </a:fld>
            <a:endParaRPr lang="nl-NL"/>
          </a:p>
        </p:txBody>
      </p:sp>
    </p:spTree>
    <p:extLst>
      <p:ext uri="{BB962C8B-B14F-4D97-AF65-F5344CB8AC3E}">
        <p14:creationId xmlns:p14="http://schemas.microsoft.com/office/powerpoint/2010/main" val="234102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139142-CD2B-447F-B598-09F8F73208A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E2DABCB-0F7F-41F4-A188-EA40A2FB23C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25B07E-78AB-4855-B01B-837D795B92EA}"/>
              </a:ext>
            </a:extLst>
          </p:cNvPr>
          <p:cNvSpPr>
            <a:spLocks noGrp="1"/>
          </p:cNvSpPr>
          <p:nvPr>
            <p:ph type="dt" sz="half" idx="10"/>
          </p:nvPr>
        </p:nvSpPr>
        <p:spPr/>
        <p:txBody>
          <a:bodyPr/>
          <a:lstStyle/>
          <a:p>
            <a:fld id="{822D7890-4997-4AB5-AADE-1361EA96C1EA}" type="datetimeFigureOut">
              <a:rPr lang="nl-NL" smtClean="0"/>
              <a:t>22-4-2023</a:t>
            </a:fld>
            <a:endParaRPr lang="nl-NL"/>
          </a:p>
        </p:txBody>
      </p:sp>
      <p:sp>
        <p:nvSpPr>
          <p:cNvPr id="5" name="Tijdelijke aanduiding voor voettekst 4">
            <a:extLst>
              <a:ext uri="{FF2B5EF4-FFF2-40B4-BE49-F238E27FC236}">
                <a16:creationId xmlns:a16="http://schemas.microsoft.com/office/drawing/2014/main" id="{0E23C500-747F-441A-80A6-855D3DE59DC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1D0D7F9-F820-418C-AF1F-35E6C4B98C51}"/>
              </a:ext>
            </a:extLst>
          </p:cNvPr>
          <p:cNvSpPr>
            <a:spLocks noGrp="1"/>
          </p:cNvSpPr>
          <p:nvPr>
            <p:ph type="sldNum" sz="quarter" idx="12"/>
          </p:nvPr>
        </p:nvSpPr>
        <p:spPr/>
        <p:txBody>
          <a:bodyPr/>
          <a:lstStyle/>
          <a:p>
            <a:fld id="{0358A861-E9D7-42F3-B867-F4941546007F}" type="slidenum">
              <a:rPr lang="nl-NL" smtClean="0"/>
              <a:t>‹nr.›</a:t>
            </a:fld>
            <a:endParaRPr lang="nl-NL"/>
          </a:p>
        </p:txBody>
      </p:sp>
    </p:spTree>
    <p:extLst>
      <p:ext uri="{BB962C8B-B14F-4D97-AF65-F5344CB8AC3E}">
        <p14:creationId xmlns:p14="http://schemas.microsoft.com/office/powerpoint/2010/main" val="122498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F59C241-0520-4454-8270-C5B23960D96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147AFC2-4EA3-4528-A02B-160F80768D2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523C69-3982-417E-9C83-80C24800EA46}"/>
              </a:ext>
            </a:extLst>
          </p:cNvPr>
          <p:cNvSpPr>
            <a:spLocks noGrp="1"/>
          </p:cNvSpPr>
          <p:nvPr>
            <p:ph type="dt" sz="half" idx="10"/>
          </p:nvPr>
        </p:nvSpPr>
        <p:spPr/>
        <p:txBody>
          <a:bodyPr/>
          <a:lstStyle/>
          <a:p>
            <a:fld id="{822D7890-4997-4AB5-AADE-1361EA96C1EA}" type="datetimeFigureOut">
              <a:rPr lang="nl-NL" smtClean="0"/>
              <a:t>22-4-2023</a:t>
            </a:fld>
            <a:endParaRPr lang="nl-NL"/>
          </a:p>
        </p:txBody>
      </p:sp>
      <p:sp>
        <p:nvSpPr>
          <p:cNvPr id="5" name="Tijdelijke aanduiding voor voettekst 4">
            <a:extLst>
              <a:ext uri="{FF2B5EF4-FFF2-40B4-BE49-F238E27FC236}">
                <a16:creationId xmlns:a16="http://schemas.microsoft.com/office/drawing/2014/main" id="{26964202-8838-48F0-AA2D-B03D0473B9F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1EF804-2A9B-4601-B177-FAB4A5F4A9D7}"/>
              </a:ext>
            </a:extLst>
          </p:cNvPr>
          <p:cNvSpPr>
            <a:spLocks noGrp="1"/>
          </p:cNvSpPr>
          <p:nvPr>
            <p:ph type="sldNum" sz="quarter" idx="12"/>
          </p:nvPr>
        </p:nvSpPr>
        <p:spPr/>
        <p:txBody>
          <a:bodyPr/>
          <a:lstStyle/>
          <a:p>
            <a:fld id="{0358A861-E9D7-42F3-B867-F4941546007F}" type="slidenum">
              <a:rPr lang="nl-NL" smtClean="0"/>
              <a:t>‹nr.›</a:t>
            </a:fld>
            <a:endParaRPr lang="nl-NL"/>
          </a:p>
        </p:txBody>
      </p:sp>
    </p:spTree>
    <p:extLst>
      <p:ext uri="{BB962C8B-B14F-4D97-AF65-F5344CB8AC3E}">
        <p14:creationId xmlns:p14="http://schemas.microsoft.com/office/powerpoint/2010/main" val="359610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CEDE42-A627-451B-91F1-C9E6019B932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2DC023F-40DC-4844-90B2-D5327FCD737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6422208-4161-4F7E-A1F0-A90BC78D5637}"/>
              </a:ext>
            </a:extLst>
          </p:cNvPr>
          <p:cNvSpPr>
            <a:spLocks noGrp="1"/>
          </p:cNvSpPr>
          <p:nvPr>
            <p:ph type="dt" sz="half" idx="10"/>
          </p:nvPr>
        </p:nvSpPr>
        <p:spPr/>
        <p:txBody>
          <a:bodyPr/>
          <a:lstStyle/>
          <a:p>
            <a:fld id="{822D7890-4997-4AB5-AADE-1361EA96C1EA}" type="datetimeFigureOut">
              <a:rPr lang="nl-NL" smtClean="0"/>
              <a:t>22-4-2023</a:t>
            </a:fld>
            <a:endParaRPr lang="nl-NL"/>
          </a:p>
        </p:txBody>
      </p:sp>
      <p:sp>
        <p:nvSpPr>
          <p:cNvPr id="5" name="Tijdelijke aanduiding voor voettekst 4">
            <a:extLst>
              <a:ext uri="{FF2B5EF4-FFF2-40B4-BE49-F238E27FC236}">
                <a16:creationId xmlns:a16="http://schemas.microsoft.com/office/drawing/2014/main" id="{100230F5-A342-408F-B576-1558E009A5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93E35B0-08F4-474F-BE89-23990B6D0F9B}"/>
              </a:ext>
            </a:extLst>
          </p:cNvPr>
          <p:cNvSpPr>
            <a:spLocks noGrp="1"/>
          </p:cNvSpPr>
          <p:nvPr>
            <p:ph type="sldNum" sz="quarter" idx="12"/>
          </p:nvPr>
        </p:nvSpPr>
        <p:spPr/>
        <p:txBody>
          <a:bodyPr/>
          <a:lstStyle/>
          <a:p>
            <a:fld id="{0358A861-E9D7-42F3-B867-F4941546007F}" type="slidenum">
              <a:rPr lang="nl-NL" smtClean="0"/>
              <a:t>‹nr.›</a:t>
            </a:fld>
            <a:endParaRPr lang="nl-NL"/>
          </a:p>
        </p:txBody>
      </p:sp>
    </p:spTree>
    <p:extLst>
      <p:ext uri="{BB962C8B-B14F-4D97-AF65-F5344CB8AC3E}">
        <p14:creationId xmlns:p14="http://schemas.microsoft.com/office/powerpoint/2010/main" val="198915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089B9-A2E1-4EA9-AD95-B134604FB84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5A71E9-4FF2-4F44-8A4C-DAC84E616B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601B809-B2F8-47D5-BF46-F8957D9CD383}"/>
              </a:ext>
            </a:extLst>
          </p:cNvPr>
          <p:cNvSpPr>
            <a:spLocks noGrp="1"/>
          </p:cNvSpPr>
          <p:nvPr>
            <p:ph type="dt" sz="half" idx="10"/>
          </p:nvPr>
        </p:nvSpPr>
        <p:spPr/>
        <p:txBody>
          <a:bodyPr/>
          <a:lstStyle/>
          <a:p>
            <a:fld id="{822D7890-4997-4AB5-AADE-1361EA96C1EA}" type="datetimeFigureOut">
              <a:rPr lang="nl-NL" smtClean="0"/>
              <a:t>22-4-2023</a:t>
            </a:fld>
            <a:endParaRPr lang="nl-NL"/>
          </a:p>
        </p:txBody>
      </p:sp>
      <p:sp>
        <p:nvSpPr>
          <p:cNvPr id="5" name="Tijdelijke aanduiding voor voettekst 4">
            <a:extLst>
              <a:ext uri="{FF2B5EF4-FFF2-40B4-BE49-F238E27FC236}">
                <a16:creationId xmlns:a16="http://schemas.microsoft.com/office/drawing/2014/main" id="{4C207633-B3C1-4BB4-8E4F-3F770FC95F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32DCAF-6CE5-4950-AC40-647A5CDED6FE}"/>
              </a:ext>
            </a:extLst>
          </p:cNvPr>
          <p:cNvSpPr>
            <a:spLocks noGrp="1"/>
          </p:cNvSpPr>
          <p:nvPr>
            <p:ph type="sldNum" sz="quarter" idx="12"/>
          </p:nvPr>
        </p:nvSpPr>
        <p:spPr/>
        <p:txBody>
          <a:bodyPr/>
          <a:lstStyle/>
          <a:p>
            <a:fld id="{0358A861-E9D7-42F3-B867-F4941546007F}" type="slidenum">
              <a:rPr lang="nl-NL" smtClean="0"/>
              <a:t>‹nr.›</a:t>
            </a:fld>
            <a:endParaRPr lang="nl-NL"/>
          </a:p>
        </p:txBody>
      </p:sp>
    </p:spTree>
    <p:extLst>
      <p:ext uri="{BB962C8B-B14F-4D97-AF65-F5344CB8AC3E}">
        <p14:creationId xmlns:p14="http://schemas.microsoft.com/office/powerpoint/2010/main" val="149954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1D5922-4C66-4DA1-9470-15A00DB5934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B667797-B390-416B-A89D-57914B86DAA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B3A6E9E-95EC-4885-B05E-0C9D3293AB5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8D0D015-B404-4622-967B-3F7FBDDBA857}"/>
              </a:ext>
            </a:extLst>
          </p:cNvPr>
          <p:cNvSpPr>
            <a:spLocks noGrp="1"/>
          </p:cNvSpPr>
          <p:nvPr>
            <p:ph type="dt" sz="half" idx="10"/>
          </p:nvPr>
        </p:nvSpPr>
        <p:spPr/>
        <p:txBody>
          <a:bodyPr/>
          <a:lstStyle/>
          <a:p>
            <a:fld id="{822D7890-4997-4AB5-AADE-1361EA96C1EA}" type="datetimeFigureOut">
              <a:rPr lang="nl-NL" smtClean="0"/>
              <a:t>22-4-2023</a:t>
            </a:fld>
            <a:endParaRPr lang="nl-NL"/>
          </a:p>
        </p:txBody>
      </p:sp>
      <p:sp>
        <p:nvSpPr>
          <p:cNvPr id="6" name="Tijdelijke aanduiding voor voettekst 5">
            <a:extLst>
              <a:ext uri="{FF2B5EF4-FFF2-40B4-BE49-F238E27FC236}">
                <a16:creationId xmlns:a16="http://schemas.microsoft.com/office/drawing/2014/main" id="{6EA89ECB-0713-4C0F-884A-6953C7C85E6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8F2366F-5720-4A7B-9633-8D2B82FCC237}"/>
              </a:ext>
            </a:extLst>
          </p:cNvPr>
          <p:cNvSpPr>
            <a:spLocks noGrp="1"/>
          </p:cNvSpPr>
          <p:nvPr>
            <p:ph type="sldNum" sz="quarter" idx="12"/>
          </p:nvPr>
        </p:nvSpPr>
        <p:spPr/>
        <p:txBody>
          <a:bodyPr/>
          <a:lstStyle/>
          <a:p>
            <a:fld id="{0358A861-E9D7-42F3-B867-F4941546007F}" type="slidenum">
              <a:rPr lang="nl-NL" smtClean="0"/>
              <a:t>‹nr.›</a:t>
            </a:fld>
            <a:endParaRPr lang="nl-NL"/>
          </a:p>
        </p:txBody>
      </p:sp>
    </p:spTree>
    <p:extLst>
      <p:ext uri="{BB962C8B-B14F-4D97-AF65-F5344CB8AC3E}">
        <p14:creationId xmlns:p14="http://schemas.microsoft.com/office/powerpoint/2010/main" val="1970339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2E8C45-900B-4F2B-962D-50D87E300F7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95D1862-3269-4A39-9218-18232DBCB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13A440E-4788-4FC5-B501-A3D9F709404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796005A-5626-4CEF-8E98-2999B67394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3F50EC7-9725-41E7-ACA5-F246743B178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A2BE71B-8BEA-4DEF-B9C5-B356479ED765}"/>
              </a:ext>
            </a:extLst>
          </p:cNvPr>
          <p:cNvSpPr>
            <a:spLocks noGrp="1"/>
          </p:cNvSpPr>
          <p:nvPr>
            <p:ph type="dt" sz="half" idx="10"/>
          </p:nvPr>
        </p:nvSpPr>
        <p:spPr/>
        <p:txBody>
          <a:bodyPr/>
          <a:lstStyle/>
          <a:p>
            <a:fld id="{822D7890-4997-4AB5-AADE-1361EA96C1EA}" type="datetimeFigureOut">
              <a:rPr lang="nl-NL" smtClean="0"/>
              <a:t>22-4-2023</a:t>
            </a:fld>
            <a:endParaRPr lang="nl-NL"/>
          </a:p>
        </p:txBody>
      </p:sp>
      <p:sp>
        <p:nvSpPr>
          <p:cNvPr id="8" name="Tijdelijke aanduiding voor voettekst 7">
            <a:extLst>
              <a:ext uri="{FF2B5EF4-FFF2-40B4-BE49-F238E27FC236}">
                <a16:creationId xmlns:a16="http://schemas.microsoft.com/office/drawing/2014/main" id="{F74BB48E-42F6-4213-9C11-3BB3CCE5BE3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64E7EC7-F022-4C32-8621-BA22D761FCED}"/>
              </a:ext>
            </a:extLst>
          </p:cNvPr>
          <p:cNvSpPr>
            <a:spLocks noGrp="1"/>
          </p:cNvSpPr>
          <p:nvPr>
            <p:ph type="sldNum" sz="quarter" idx="12"/>
          </p:nvPr>
        </p:nvSpPr>
        <p:spPr/>
        <p:txBody>
          <a:bodyPr/>
          <a:lstStyle/>
          <a:p>
            <a:fld id="{0358A861-E9D7-42F3-B867-F4941546007F}" type="slidenum">
              <a:rPr lang="nl-NL" smtClean="0"/>
              <a:t>‹nr.›</a:t>
            </a:fld>
            <a:endParaRPr lang="nl-NL"/>
          </a:p>
        </p:txBody>
      </p:sp>
    </p:spTree>
    <p:extLst>
      <p:ext uri="{BB962C8B-B14F-4D97-AF65-F5344CB8AC3E}">
        <p14:creationId xmlns:p14="http://schemas.microsoft.com/office/powerpoint/2010/main" val="273933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A769B-5997-4C0B-866F-A8BFEEEC496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FA45DA5-C1A4-443F-BBE2-FFFB64E66D64}"/>
              </a:ext>
            </a:extLst>
          </p:cNvPr>
          <p:cNvSpPr>
            <a:spLocks noGrp="1"/>
          </p:cNvSpPr>
          <p:nvPr>
            <p:ph type="dt" sz="half" idx="10"/>
          </p:nvPr>
        </p:nvSpPr>
        <p:spPr/>
        <p:txBody>
          <a:bodyPr/>
          <a:lstStyle/>
          <a:p>
            <a:fld id="{822D7890-4997-4AB5-AADE-1361EA96C1EA}" type="datetimeFigureOut">
              <a:rPr lang="nl-NL" smtClean="0"/>
              <a:t>22-4-2023</a:t>
            </a:fld>
            <a:endParaRPr lang="nl-NL"/>
          </a:p>
        </p:txBody>
      </p:sp>
      <p:sp>
        <p:nvSpPr>
          <p:cNvPr id="4" name="Tijdelijke aanduiding voor voettekst 3">
            <a:extLst>
              <a:ext uri="{FF2B5EF4-FFF2-40B4-BE49-F238E27FC236}">
                <a16:creationId xmlns:a16="http://schemas.microsoft.com/office/drawing/2014/main" id="{F6D6BC97-EB87-42CA-BF34-7E60C3DE6C1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A0FF585-46BF-42CF-8D1A-B8685AFA4186}"/>
              </a:ext>
            </a:extLst>
          </p:cNvPr>
          <p:cNvSpPr>
            <a:spLocks noGrp="1"/>
          </p:cNvSpPr>
          <p:nvPr>
            <p:ph type="sldNum" sz="quarter" idx="12"/>
          </p:nvPr>
        </p:nvSpPr>
        <p:spPr/>
        <p:txBody>
          <a:bodyPr/>
          <a:lstStyle/>
          <a:p>
            <a:fld id="{0358A861-E9D7-42F3-B867-F4941546007F}" type="slidenum">
              <a:rPr lang="nl-NL" smtClean="0"/>
              <a:t>‹nr.›</a:t>
            </a:fld>
            <a:endParaRPr lang="nl-NL"/>
          </a:p>
        </p:txBody>
      </p:sp>
    </p:spTree>
    <p:extLst>
      <p:ext uri="{BB962C8B-B14F-4D97-AF65-F5344CB8AC3E}">
        <p14:creationId xmlns:p14="http://schemas.microsoft.com/office/powerpoint/2010/main" val="392086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B2175CD-1B03-494C-9A9D-E6D4487E06D0}"/>
              </a:ext>
            </a:extLst>
          </p:cNvPr>
          <p:cNvSpPr>
            <a:spLocks noGrp="1"/>
          </p:cNvSpPr>
          <p:nvPr>
            <p:ph type="dt" sz="half" idx="10"/>
          </p:nvPr>
        </p:nvSpPr>
        <p:spPr/>
        <p:txBody>
          <a:bodyPr/>
          <a:lstStyle/>
          <a:p>
            <a:fld id="{822D7890-4997-4AB5-AADE-1361EA96C1EA}" type="datetimeFigureOut">
              <a:rPr lang="nl-NL" smtClean="0"/>
              <a:t>22-4-2023</a:t>
            </a:fld>
            <a:endParaRPr lang="nl-NL"/>
          </a:p>
        </p:txBody>
      </p:sp>
      <p:sp>
        <p:nvSpPr>
          <p:cNvPr id="3" name="Tijdelijke aanduiding voor voettekst 2">
            <a:extLst>
              <a:ext uri="{FF2B5EF4-FFF2-40B4-BE49-F238E27FC236}">
                <a16:creationId xmlns:a16="http://schemas.microsoft.com/office/drawing/2014/main" id="{E7FD2FD4-28AE-47D0-B1EF-2BB77A5D40E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C0881ED-F803-4D90-A860-2B6BEA5418AE}"/>
              </a:ext>
            </a:extLst>
          </p:cNvPr>
          <p:cNvSpPr>
            <a:spLocks noGrp="1"/>
          </p:cNvSpPr>
          <p:nvPr>
            <p:ph type="sldNum" sz="quarter" idx="12"/>
          </p:nvPr>
        </p:nvSpPr>
        <p:spPr/>
        <p:txBody>
          <a:bodyPr/>
          <a:lstStyle/>
          <a:p>
            <a:fld id="{0358A861-E9D7-42F3-B867-F4941546007F}" type="slidenum">
              <a:rPr lang="nl-NL" smtClean="0"/>
              <a:t>‹nr.›</a:t>
            </a:fld>
            <a:endParaRPr lang="nl-NL"/>
          </a:p>
        </p:txBody>
      </p:sp>
    </p:spTree>
    <p:extLst>
      <p:ext uri="{BB962C8B-B14F-4D97-AF65-F5344CB8AC3E}">
        <p14:creationId xmlns:p14="http://schemas.microsoft.com/office/powerpoint/2010/main" val="129462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556794-07AA-495B-848B-4C1A4F57A7A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DD09002-708B-49CE-94A6-2A14FAE584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7091C09-48E0-4BB4-972D-0CC06DFE5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59107D5-B606-44EF-9DBB-C6B17C082F8C}"/>
              </a:ext>
            </a:extLst>
          </p:cNvPr>
          <p:cNvSpPr>
            <a:spLocks noGrp="1"/>
          </p:cNvSpPr>
          <p:nvPr>
            <p:ph type="dt" sz="half" idx="10"/>
          </p:nvPr>
        </p:nvSpPr>
        <p:spPr/>
        <p:txBody>
          <a:bodyPr/>
          <a:lstStyle/>
          <a:p>
            <a:fld id="{822D7890-4997-4AB5-AADE-1361EA96C1EA}" type="datetimeFigureOut">
              <a:rPr lang="nl-NL" smtClean="0"/>
              <a:t>22-4-2023</a:t>
            </a:fld>
            <a:endParaRPr lang="nl-NL"/>
          </a:p>
        </p:txBody>
      </p:sp>
      <p:sp>
        <p:nvSpPr>
          <p:cNvPr id="6" name="Tijdelijke aanduiding voor voettekst 5">
            <a:extLst>
              <a:ext uri="{FF2B5EF4-FFF2-40B4-BE49-F238E27FC236}">
                <a16:creationId xmlns:a16="http://schemas.microsoft.com/office/drawing/2014/main" id="{725E2242-4B64-4A67-8C9B-5DA67C8EC04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C5CC0EF-AD9B-4C55-8CB2-8799A3F539AD}"/>
              </a:ext>
            </a:extLst>
          </p:cNvPr>
          <p:cNvSpPr>
            <a:spLocks noGrp="1"/>
          </p:cNvSpPr>
          <p:nvPr>
            <p:ph type="sldNum" sz="quarter" idx="12"/>
          </p:nvPr>
        </p:nvSpPr>
        <p:spPr/>
        <p:txBody>
          <a:bodyPr/>
          <a:lstStyle/>
          <a:p>
            <a:fld id="{0358A861-E9D7-42F3-B867-F4941546007F}" type="slidenum">
              <a:rPr lang="nl-NL" smtClean="0"/>
              <a:t>‹nr.›</a:t>
            </a:fld>
            <a:endParaRPr lang="nl-NL"/>
          </a:p>
        </p:txBody>
      </p:sp>
    </p:spTree>
    <p:extLst>
      <p:ext uri="{BB962C8B-B14F-4D97-AF65-F5344CB8AC3E}">
        <p14:creationId xmlns:p14="http://schemas.microsoft.com/office/powerpoint/2010/main" val="211006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784BD-F8B6-4DD5-9680-ED2AADA31C0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9D0B995-3CAF-4AC8-83DE-4C2581C6AE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A16618B-6571-43E6-BB3C-B8A01D8D0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D55C982-0B11-47B2-916D-3097BAECEDE3}"/>
              </a:ext>
            </a:extLst>
          </p:cNvPr>
          <p:cNvSpPr>
            <a:spLocks noGrp="1"/>
          </p:cNvSpPr>
          <p:nvPr>
            <p:ph type="dt" sz="half" idx="10"/>
          </p:nvPr>
        </p:nvSpPr>
        <p:spPr/>
        <p:txBody>
          <a:bodyPr/>
          <a:lstStyle/>
          <a:p>
            <a:fld id="{822D7890-4997-4AB5-AADE-1361EA96C1EA}" type="datetimeFigureOut">
              <a:rPr lang="nl-NL" smtClean="0"/>
              <a:t>22-4-2023</a:t>
            </a:fld>
            <a:endParaRPr lang="nl-NL"/>
          </a:p>
        </p:txBody>
      </p:sp>
      <p:sp>
        <p:nvSpPr>
          <p:cNvPr id="6" name="Tijdelijke aanduiding voor voettekst 5">
            <a:extLst>
              <a:ext uri="{FF2B5EF4-FFF2-40B4-BE49-F238E27FC236}">
                <a16:creationId xmlns:a16="http://schemas.microsoft.com/office/drawing/2014/main" id="{A0B9D7C6-4C28-4398-A359-AA27DFD811F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3D611FE-8E8B-4442-88B4-F57092039894}"/>
              </a:ext>
            </a:extLst>
          </p:cNvPr>
          <p:cNvSpPr>
            <a:spLocks noGrp="1"/>
          </p:cNvSpPr>
          <p:nvPr>
            <p:ph type="sldNum" sz="quarter" idx="12"/>
          </p:nvPr>
        </p:nvSpPr>
        <p:spPr/>
        <p:txBody>
          <a:bodyPr/>
          <a:lstStyle/>
          <a:p>
            <a:fld id="{0358A861-E9D7-42F3-B867-F4941546007F}" type="slidenum">
              <a:rPr lang="nl-NL" smtClean="0"/>
              <a:t>‹nr.›</a:t>
            </a:fld>
            <a:endParaRPr lang="nl-NL"/>
          </a:p>
        </p:txBody>
      </p:sp>
    </p:spTree>
    <p:extLst>
      <p:ext uri="{BB962C8B-B14F-4D97-AF65-F5344CB8AC3E}">
        <p14:creationId xmlns:p14="http://schemas.microsoft.com/office/powerpoint/2010/main" val="2591359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F740F63-D964-4F8A-9EAD-DA441F569E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E823959-3EBA-4AAA-BB57-8319555C0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A5162FA-658D-4BB8-B6E4-E69C8E23A4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2D7890-4997-4AB5-AADE-1361EA96C1EA}" type="datetimeFigureOut">
              <a:rPr lang="nl-NL" smtClean="0"/>
              <a:t>22-4-2023</a:t>
            </a:fld>
            <a:endParaRPr lang="nl-NL"/>
          </a:p>
        </p:txBody>
      </p:sp>
      <p:sp>
        <p:nvSpPr>
          <p:cNvPr id="5" name="Tijdelijke aanduiding voor voettekst 4">
            <a:extLst>
              <a:ext uri="{FF2B5EF4-FFF2-40B4-BE49-F238E27FC236}">
                <a16:creationId xmlns:a16="http://schemas.microsoft.com/office/drawing/2014/main" id="{5BF722F5-2694-4229-8F46-79F6C84DFE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AE4723E-A99F-47B9-847B-8B1BB2F2A9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8A861-E9D7-42F3-B867-F4941546007F}" type="slidenum">
              <a:rPr lang="nl-NL" smtClean="0"/>
              <a:t>‹nr.›</a:t>
            </a:fld>
            <a:endParaRPr lang="nl-NL"/>
          </a:p>
        </p:txBody>
      </p:sp>
    </p:spTree>
    <p:extLst>
      <p:ext uri="{BB962C8B-B14F-4D97-AF65-F5344CB8AC3E}">
        <p14:creationId xmlns:p14="http://schemas.microsoft.com/office/powerpoint/2010/main" val="6636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140BB174-6120-4AEE-B6D4-FF0FAAB5668A}"/>
              </a:ext>
            </a:extLst>
          </p:cNvPr>
          <p:cNvGrpSpPr/>
          <p:nvPr/>
        </p:nvGrpSpPr>
        <p:grpSpPr>
          <a:xfrm>
            <a:off x="-10763483" y="0"/>
            <a:ext cx="12192000" cy="6858000"/>
            <a:chOff x="0" y="0"/>
            <a:chExt cx="12192000" cy="6858000"/>
          </a:xfrm>
        </p:grpSpPr>
        <p:sp>
          <p:nvSpPr>
            <p:cNvPr id="4" name="Rechthoek 3">
              <a:extLst>
                <a:ext uri="{FF2B5EF4-FFF2-40B4-BE49-F238E27FC236}">
                  <a16:creationId xmlns:a16="http://schemas.microsoft.com/office/drawing/2014/main" id="{AD9C70C0-66D5-437C-B84B-E6577302B563}"/>
                </a:ext>
              </a:extLst>
            </p:cNvPr>
            <p:cNvSpPr/>
            <p:nvPr/>
          </p:nvSpPr>
          <p:spPr>
            <a:xfrm>
              <a:off x="0" y="0"/>
              <a:ext cx="12191999" cy="6858000"/>
            </a:xfrm>
            <a:prstGeom prst="rect">
              <a:avLst/>
            </a:prstGeom>
            <a:solidFill>
              <a:schemeClr val="bg1"/>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7" name="Vrije vorm: vorm 6">
              <a:extLst>
                <a:ext uri="{FF2B5EF4-FFF2-40B4-BE49-F238E27FC236}">
                  <a16:creationId xmlns:a16="http://schemas.microsoft.com/office/drawing/2014/main" id="{6A55D00D-D205-460A-8C20-732F91371413}"/>
                </a:ext>
              </a:extLst>
            </p:cNvPr>
            <p:cNvSpPr/>
            <p:nvPr/>
          </p:nvSpPr>
          <p:spPr>
            <a:xfrm>
              <a:off x="11189464" y="2335575"/>
              <a:ext cx="1002535" cy="2005070"/>
            </a:xfrm>
            <a:custGeom>
              <a:avLst/>
              <a:gdLst>
                <a:gd name="connsiteX0" fmla="*/ 1002535 w 1002535"/>
                <a:gd name="connsiteY0" fmla="*/ 0 h 2005070"/>
                <a:gd name="connsiteX1" fmla="*/ 1002535 w 1002535"/>
                <a:gd name="connsiteY1" fmla="*/ 2005070 h 2005070"/>
                <a:gd name="connsiteX2" fmla="*/ 0 w 1002535"/>
                <a:gd name="connsiteY2" fmla="*/ 1002535 h 2005070"/>
                <a:gd name="connsiteX3" fmla="*/ 1002535 w 1002535"/>
                <a:gd name="connsiteY3" fmla="*/ 0 h 2005070"/>
              </a:gdLst>
              <a:ahLst/>
              <a:cxnLst>
                <a:cxn ang="0">
                  <a:pos x="connsiteX0" y="connsiteY0"/>
                </a:cxn>
                <a:cxn ang="0">
                  <a:pos x="connsiteX1" y="connsiteY1"/>
                </a:cxn>
                <a:cxn ang="0">
                  <a:pos x="connsiteX2" y="connsiteY2"/>
                </a:cxn>
                <a:cxn ang="0">
                  <a:pos x="connsiteX3" y="connsiteY3"/>
                </a:cxn>
              </a:cxnLst>
              <a:rect l="l" t="t" r="r" b="b"/>
              <a:pathLst>
                <a:path w="1002535" h="2005070">
                  <a:moveTo>
                    <a:pt x="1002535" y="0"/>
                  </a:moveTo>
                  <a:lnTo>
                    <a:pt x="1002535" y="2005070"/>
                  </a:lnTo>
                  <a:cubicBezTo>
                    <a:pt x="448850" y="2005070"/>
                    <a:pt x="0" y="1556220"/>
                    <a:pt x="0" y="1002535"/>
                  </a:cubicBezTo>
                  <a:cubicBezTo>
                    <a:pt x="0" y="448850"/>
                    <a:pt x="448850" y="0"/>
                    <a:pt x="1002535" y="0"/>
                  </a:cubicBezTo>
                  <a:close/>
                </a:path>
              </a:pathLst>
            </a:custGeom>
            <a:solidFill>
              <a:srgbClr val="E2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id="{A0398ECF-434A-4775-9B31-87B5F5792EF0}"/>
                </a:ext>
              </a:extLst>
            </p:cNvPr>
            <p:cNvSpPr txBox="1"/>
            <p:nvPr/>
          </p:nvSpPr>
          <p:spPr>
            <a:xfrm rot="16200000">
              <a:off x="10927855" y="3076499"/>
              <a:ext cx="2005070" cy="523220"/>
            </a:xfrm>
            <a:prstGeom prst="rect">
              <a:avLst/>
            </a:prstGeom>
            <a:noFill/>
          </p:spPr>
          <p:txBody>
            <a:bodyPr wrap="square" rtlCol="0">
              <a:spAutoFit/>
            </a:bodyPr>
            <a:lstStyle/>
            <a:p>
              <a:pPr algn="ctr"/>
              <a:r>
                <a:rPr lang="nl-NL" sz="2800" b="1" dirty="0">
                  <a:ln w="0"/>
                  <a:solidFill>
                    <a:schemeClr val="bg1">
                      <a:lumMod val="95000"/>
                    </a:schemeClr>
                  </a:solidFill>
                  <a:effectLst>
                    <a:outerShdw blurRad="38100" dist="19050" dir="2700000" algn="tl" rotWithShape="0">
                      <a:schemeClr val="dk1">
                        <a:alpha val="40000"/>
                      </a:schemeClr>
                    </a:outerShdw>
                  </a:effectLst>
                </a:rPr>
                <a:t>Jaarverslag</a:t>
              </a:r>
            </a:p>
          </p:txBody>
        </p:sp>
        <p:pic>
          <p:nvPicPr>
            <p:cNvPr id="10" name="Afbeelding 9">
              <a:extLst>
                <a:ext uri="{FF2B5EF4-FFF2-40B4-BE49-F238E27FC236}">
                  <a16:creationId xmlns:a16="http://schemas.microsoft.com/office/drawing/2014/main" id="{94D96200-B779-40D0-831C-E2D3A3EAE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21666" y="3153576"/>
              <a:ext cx="369065" cy="369065"/>
            </a:xfrm>
            <a:prstGeom prst="rect">
              <a:avLst/>
            </a:prstGeom>
          </p:spPr>
        </p:pic>
      </p:grpSp>
      <p:grpSp>
        <p:nvGrpSpPr>
          <p:cNvPr id="13" name="Groep 12">
            <a:extLst>
              <a:ext uri="{FF2B5EF4-FFF2-40B4-BE49-F238E27FC236}">
                <a16:creationId xmlns:a16="http://schemas.microsoft.com/office/drawing/2014/main" id="{D3010F4E-0F4F-4E95-8194-381D226A9879}"/>
              </a:ext>
            </a:extLst>
          </p:cNvPr>
          <p:cNvGrpSpPr/>
          <p:nvPr/>
        </p:nvGrpSpPr>
        <p:grpSpPr>
          <a:xfrm>
            <a:off x="-11264750" y="0"/>
            <a:ext cx="12192000" cy="6858000"/>
            <a:chOff x="0" y="0"/>
            <a:chExt cx="12192000" cy="6858000"/>
          </a:xfrm>
        </p:grpSpPr>
        <p:sp>
          <p:nvSpPr>
            <p:cNvPr id="14" name="Rechthoek 13">
              <a:extLst>
                <a:ext uri="{FF2B5EF4-FFF2-40B4-BE49-F238E27FC236}">
                  <a16:creationId xmlns:a16="http://schemas.microsoft.com/office/drawing/2014/main" id="{AD710653-71BF-4B52-A8D4-1D82DD5D9FC5}"/>
                </a:ext>
              </a:extLst>
            </p:cNvPr>
            <p:cNvSpPr/>
            <p:nvPr/>
          </p:nvSpPr>
          <p:spPr>
            <a:xfrm>
              <a:off x="0" y="0"/>
              <a:ext cx="12191999" cy="6858000"/>
            </a:xfrm>
            <a:prstGeom prst="rect">
              <a:avLst/>
            </a:prstGeom>
            <a:solidFill>
              <a:schemeClr val="bg1"/>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15" name="Vrije vorm: vorm 14">
              <a:extLst>
                <a:ext uri="{FF2B5EF4-FFF2-40B4-BE49-F238E27FC236}">
                  <a16:creationId xmlns:a16="http://schemas.microsoft.com/office/drawing/2014/main" id="{CAA21C36-C775-48AE-9483-519DEE604AE9}"/>
                </a:ext>
              </a:extLst>
            </p:cNvPr>
            <p:cNvSpPr/>
            <p:nvPr/>
          </p:nvSpPr>
          <p:spPr>
            <a:xfrm>
              <a:off x="11189464" y="2335575"/>
              <a:ext cx="1002535" cy="2005070"/>
            </a:xfrm>
            <a:custGeom>
              <a:avLst/>
              <a:gdLst>
                <a:gd name="connsiteX0" fmla="*/ 1002535 w 1002535"/>
                <a:gd name="connsiteY0" fmla="*/ 0 h 2005070"/>
                <a:gd name="connsiteX1" fmla="*/ 1002535 w 1002535"/>
                <a:gd name="connsiteY1" fmla="*/ 2005070 h 2005070"/>
                <a:gd name="connsiteX2" fmla="*/ 0 w 1002535"/>
                <a:gd name="connsiteY2" fmla="*/ 1002535 h 2005070"/>
                <a:gd name="connsiteX3" fmla="*/ 1002535 w 1002535"/>
                <a:gd name="connsiteY3" fmla="*/ 0 h 2005070"/>
              </a:gdLst>
              <a:ahLst/>
              <a:cxnLst>
                <a:cxn ang="0">
                  <a:pos x="connsiteX0" y="connsiteY0"/>
                </a:cxn>
                <a:cxn ang="0">
                  <a:pos x="connsiteX1" y="connsiteY1"/>
                </a:cxn>
                <a:cxn ang="0">
                  <a:pos x="connsiteX2" y="connsiteY2"/>
                </a:cxn>
                <a:cxn ang="0">
                  <a:pos x="connsiteX3" y="connsiteY3"/>
                </a:cxn>
              </a:cxnLst>
              <a:rect l="l" t="t" r="r" b="b"/>
              <a:pathLst>
                <a:path w="1002535" h="2005070">
                  <a:moveTo>
                    <a:pt x="1002535" y="0"/>
                  </a:moveTo>
                  <a:lnTo>
                    <a:pt x="1002535" y="2005070"/>
                  </a:lnTo>
                  <a:cubicBezTo>
                    <a:pt x="448850" y="2005070"/>
                    <a:pt x="0" y="1556220"/>
                    <a:pt x="0" y="1002535"/>
                  </a:cubicBezTo>
                  <a:cubicBezTo>
                    <a:pt x="0" y="448850"/>
                    <a:pt x="448850" y="0"/>
                    <a:pt x="1002535" y="0"/>
                  </a:cubicBezTo>
                  <a:close/>
                </a:path>
              </a:pathLst>
            </a:custGeom>
            <a:solidFill>
              <a:srgbClr val="00A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811D378B-8FB4-42D4-8B42-9F9A4E22D28F}"/>
                </a:ext>
              </a:extLst>
            </p:cNvPr>
            <p:cNvSpPr txBox="1"/>
            <p:nvPr/>
          </p:nvSpPr>
          <p:spPr>
            <a:xfrm rot="16200000">
              <a:off x="10927855" y="3076499"/>
              <a:ext cx="2005070" cy="523220"/>
            </a:xfrm>
            <a:prstGeom prst="rect">
              <a:avLst/>
            </a:prstGeom>
            <a:noFill/>
          </p:spPr>
          <p:txBody>
            <a:bodyPr wrap="square" rtlCol="0">
              <a:spAutoFit/>
            </a:bodyPr>
            <a:lstStyle/>
            <a:p>
              <a:pPr algn="ctr"/>
              <a:r>
                <a:rPr lang="nl-NL" sz="2800" b="1" dirty="0">
                  <a:ln w="0"/>
                  <a:solidFill>
                    <a:schemeClr val="bg1">
                      <a:lumMod val="95000"/>
                    </a:schemeClr>
                  </a:solidFill>
                  <a:effectLst>
                    <a:outerShdw blurRad="38100" dist="19050" dir="2700000" algn="tl" rotWithShape="0">
                      <a:schemeClr val="dk1">
                        <a:alpha val="40000"/>
                      </a:schemeClr>
                    </a:outerShdw>
                  </a:effectLst>
                </a:rPr>
                <a:t>Begroting</a:t>
              </a:r>
            </a:p>
          </p:txBody>
        </p:sp>
        <p:pic>
          <p:nvPicPr>
            <p:cNvPr id="17" name="Afbeelding 16">
              <a:extLst>
                <a:ext uri="{FF2B5EF4-FFF2-40B4-BE49-F238E27FC236}">
                  <a16:creationId xmlns:a16="http://schemas.microsoft.com/office/drawing/2014/main" id="{E7D47AE7-852A-400C-91B9-CA641E624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21666" y="3153576"/>
              <a:ext cx="369065" cy="369065"/>
            </a:xfrm>
            <a:prstGeom prst="rect">
              <a:avLst/>
            </a:prstGeom>
          </p:spPr>
        </p:pic>
      </p:grpSp>
      <p:grpSp>
        <p:nvGrpSpPr>
          <p:cNvPr id="18" name="Groep 17">
            <a:extLst>
              <a:ext uri="{FF2B5EF4-FFF2-40B4-BE49-F238E27FC236}">
                <a16:creationId xmlns:a16="http://schemas.microsoft.com/office/drawing/2014/main" id="{A628207F-5EB5-4C25-99C4-BDB8F1993B4D}"/>
              </a:ext>
            </a:extLst>
          </p:cNvPr>
          <p:cNvGrpSpPr/>
          <p:nvPr/>
        </p:nvGrpSpPr>
        <p:grpSpPr>
          <a:xfrm>
            <a:off x="-11766018" y="0"/>
            <a:ext cx="12192000" cy="6858000"/>
            <a:chOff x="0" y="0"/>
            <a:chExt cx="12192000" cy="6858000"/>
          </a:xfrm>
        </p:grpSpPr>
        <p:sp>
          <p:nvSpPr>
            <p:cNvPr id="19" name="Rechthoek 18">
              <a:extLst>
                <a:ext uri="{FF2B5EF4-FFF2-40B4-BE49-F238E27FC236}">
                  <a16:creationId xmlns:a16="http://schemas.microsoft.com/office/drawing/2014/main" id="{D4025208-2BA4-4BF9-8A2A-7DAFD86B26BF}"/>
                </a:ext>
              </a:extLst>
            </p:cNvPr>
            <p:cNvSpPr/>
            <p:nvPr/>
          </p:nvSpPr>
          <p:spPr>
            <a:xfrm>
              <a:off x="0" y="0"/>
              <a:ext cx="12191999" cy="6858000"/>
            </a:xfrm>
            <a:prstGeom prst="rect">
              <a:avLst/>
            </a:prstGeom>
            <a:solidFill>
              <a:schemeClr val="bg1"/>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20" name="Vrije vorm: vorm 19">
              <a:extLst>
                <a:ext uri="{FF2B5EF4-FFF2-40B4-BE49-F238E27FC236}">
                  <a16:creationId xmlns:a16="http://schemas.microsoft.com/office/drawing/2014/main" id="{A97013E0-C66A-434C-AEF3-B398626411FF}"/>
                </a:ext>
              </a:extLst>
            </p:cNvPr>
            <p:cNvSpPr/>
            <p:nvPr/>
          </p:nvSpPr>
          <p:spPr>
            <a:xfrm>
              <a:off x="11189464" y="2335575"/>
              <a:ext cx="1002535" cy="2005070"/>
            </a:xfrm>
            <a:custGeom>
              <a:avLst/>
              <a:gdLst>
                <a:gd name="connsiteX0" fmla="*/ 1002535 w 1002535"/>
                <a:gd name="connsiteY0" fmla="*/ 0 h 2005070"/>
                <a:gd name="connsiteX1" fmla="*/ 1002535 w 1002535"/>
                <a:gd name="connsiteY1" fmla="*/ 2005070 h 2005070"/>
                <a:gd name="connsiteX2" fmla="*/ 0 w 1002535"/>
                <a:gd name="connsiteY2" fmla="*/ 1002535 h 2005070"/>
                <a:gd name="connsiteX3" fmla="*/ 1002535 w 1002535"/>
                <a:gd name="connsiteY3" fmla="*/ 0 h 2005070"/>
              </a:gdLst>
              <a:ahLst/>
              <a:cxnLst>
                <a:cxn ang="0">
                  <a:pos x="connsiteX0" y="connsiteY0"/>
                </a:cxn>
                <a:cxn ang="0">
                  <a:pos x="connsiteX1" y="connsiteY1"/>
                </a:cxn>
                <a:cxn ang="0">
                  <a:pos x="connsiteX2" y="connsiteY2"/>
                </a:cxn>
                <a:cxn ang="0">
                  <a:pos x="connsiteX3" y="connsiteY3"/>
                </a:cxn>
              </a:cxnLst>
              <a:rect l="l" t="t" r="r" b="b"/>
              <a:pathLst>
                <a:path w="1002535" h="2005070">
                  <a:moveTo>
                    <a:pt x="1002535" y="0"/>
                  </a:moveTo>
                  <a:lnTo>
                    <a:pt x="1002535" y="2005070"/>
                  </a:lnTo>
                  <a:cubicBezTo>
                    <a:pt x="448850" y="2005070"/>
                    <a:pt x="0" y="1556220"/>
                    <a:pt x="0" y="1002535"/>
                  </a:cubicBezTo>
                  <a:cubicBezTo>
                    <a:pt x="0" y="448850"/>
                    <a:pt x="448850" y="0"/>
                    <a:pt x="1002535" y="0"/>
                  </a:cubicBezTo>
                  <a:close/>
                </a:path>
              </a:pathLst>
            </a:custGeom>
            <a:solidFill>
              <a:srgbClr val="032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32963"/>
                </a:solidFill>
              </a:endParaRPr>
            </a:p>
          </p:txBody>
        </p:sp>
        <p:sp>
          <p:nvSpPr>
            <p:cNvPr id="21" name="Tekstvak 20">
              <a:extLst>
                <a:ext uri="{FF2B5EF4-FFF2-40B4-BE49-F238E27FC236}">
                  <a16:creationId xmlns:a16="http://schemas.microsoft.com/office/drawing/2014/main" id="{70C7B64E-E3EA-4742-9D86-508A0280FBBA}"/>
                </a:ext>
              </a:extLst>
            </p:cNvPr>
            <p:cNvSpPr txBox="1"/>
            <p:nvPr/>
          </p:nvSpPr>
          <p:spPr>
            <a:xfrm rot="16200000">
              <a:off x="10927855" y="3076499"/>
              <a:ext cx="2005070" cy="523220"/>
            </a:xfrm>
            <a:prstGeom prst="rect">
              <a:avLst/>
            </a:prstGeom>
            <a:noFill/>
          </p:spPr>
          <p:txBody>
            <a:bodyPr wrap="square" rtlCol="0">
              <a:spAutoFit/>
            </a:bodyPr>
            <a:lstStyle/>
            <a:p>
              <a:pPr algn="ctr"/>
              <a:r>
                <a:rPr lang="nl-NL" sz="2800" b="1" dirty="0">
                  <a:ln w="0"/>
                  <a:solidFill>
                    <a:schemeClr val="bg1">
                      <a:lumMod val="95000"/>
                    </a:schemeClr>
                  </a:solidFill>
                  <a:effectLst>
                    <a:outerShdw blurRad="38100" dist="19050" dir="2700000" algn="tl" rotWithShape="0">
                      <a:schemeClr val="dk1">
                        <a:alpha val="40000"/>
                      </a:schemeClr>
                    </a:outerShdw>
                  </a:effectLst>
                </a:rPr>
                <a:t>Leden</a:t>
              </a:r>
            </a:p>
          </p:txBody>
        </p:sp>
        <p:pic>
          <p:nvPicPr>
            <p:cNvPr id="22" name="Afbeelding 21">
              <a:extLst>
                <a:ext uri="{FF2B5EF4-FFF2-40B4-BE49-F238E27FC236}">
                  <a16:creationId xmlns:a16="http://schemas.microsoft.com/office/drawing/2014/main" id="{1160676F-2F70-4BA1-97CC-116C0CB8D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21666" y="3153576"/>
              <a:ext cx="369065" cy="369065"/>
            </a:xfrm>
            <a:prstGeom prst="rect">
              <a:avLst/>
            </a:prstGeom>
          </p:spPr>
        </p:pic>
      </p:grpSp>
      <p:sp>
        <p:nvSpPr>
          <p:cNvPr id="2" name="Tekstvak 1">
            <a:extLst>
              <a:ext uri="{FF2B5EF4-FFF2-40B4-BE49-F238E27FC236}">
                <a16:creationId xmlns:a16="http://schemas.microsoft.com/office/drawing/2014/main" id="{71F142FA-654E-421B-84D2-D00B02180384}"/>
              </a:ext>
            </a:extLst>
          </p:cNvPr>
          <p:cNvSpPr txBox="1"/>
          <p:nvPr/>
        </p:nvSpPr>
        <p:spPr>
          <a:xfrm>
            <a:off x="1991874" y="2229979"/>
            <a:ext cx="9641943" cy="2585323"/>
          </a:xfrm>
          <a:prstGeom prst="rect">
            <a:avLst/>
          </a:prstGeom>
          <a:noFill/>
        </p:spPr>
        <p:txBody>
          <a:bodyPr wrap="square" rtlCol="0">
            <a:spAutoFit/>
          </a:bodyPr>
          <a:lstStyle/>
          <a:p>
            <a:pPr algn="ctr"/>
            <a:r>
              <a:rPr lang="nl-NL" sz="5400" dirty="0">
                <a:solidFill>
                  <a:srgbClr val="00A5E8"/>
                </a:solidFill>
              </a:rPr>
              <a:t>Financieel Jaarverslag </a:t>
            </a:r>
          </a:p>
          <a:p>
            <a:pPr algn="ctr"/>
            <a:r>
              <a:rPr lang="nl-NL" sz="5400" dirty="0">
                <a:solidFill>
                  <a:srgbClr val="00A5E8"/>
                </a:solidFill>
              </a:rPr>
              <a:t>2022</a:t>
            </a:r>
          </a:p>
          <a:p>
            <a:pPr algn="ctr"/>
            <a:r>
              <a:rPr lang="nl-NL" sz="5400" dirty="0">
                <a:solidFill>
                  <a:srgbClr val="00A5E8"/>
                </a:solidFill>
              </a:rPr>
              <a:t>CU KAMPEN</a:t>
            </a:r>
          </a:p>
        </p:txBody>
      </p:sp>
    </p:spTree>
    <p:extLst>
      <p:ext uri="{BB962C8B-B14F-4D97-AF65-F5344CB8AC3E}">
        <p14:creationId xmlns:p14="http://schemas.microsoft.com/office/powerpoint/2010/main" val="2873635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140BB174-6120-4AEE-B6D4-FF0FAAB5668A}"/>
              </a:ext>
            </a:extLst>
          </p:cNvPr>
          <p:cNvGrpSpPr/>
          <p:nvPr/>
        </p:nvGrpSpPr>
        <p:grpSpPr>
          <a:xfrm>
            <a:off x="0" y="0"/>
            <a:ext cx="12192000" cy="6858000"/>
            <a:chOff x="0" y="0"/>
            <a:chExt cx="12192000" cy="6858000"/>
          </a:xfrm>
        </p:grpSpPr>
        <p:sp>
          <p:nvSpPr>
            <p:cNvPr id="4" name="Rechthoek 3">
              <a:extLst>
                <a:ext uri="{FF2B5EF4-FFF2-40B4-BE49-F238E27FC236}">
                  <a16:creationId xmlns:a16="http://schemas.microsoft.com/office/drawing/2014/main" id="{AD9C70C0-66D5-437C-B84B-E6577302B563}"/>
                </a:ext>
              </a:extLst>
            </p:cNvPr>
            <p:cNvSpPr/>
            <p:nvPr/>
          </p:nvSpPr>
          <p:spPr>
            <a:xfrm>
              <a:off x="0" y="0"/>
              <a:ext cx="12191999" cy="6858000"/>
            </a:xfrm>
            <a:prstGeom prst="rect">
              <a:avLst/>
            </a:prstGeom>
            <a:solidFill>
              <a:schemeClr val="bg1"/>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7" name="Vrije vorm: vorm 6">
              <a:extLst>
                <a:ext uri="{FF2B5EF4-FFF2-40B4-BE49-F238E27FC236}">
                  <a16:creationId xmlns:a16="http://schemas.microsoft.com/office/drawing/2014/main" id="{6A55D00D-D205-460A-8C20-732F91371413}"/>
                </a:ext>
              </a:extLst>
            </p:cNvPr>
            <p:cNvSpPr/>
            <p:nvPr/>
          </p:nvSpPr>
          <p:spPr>
            <a:xfrm>
              <a:off x="11189464" y="2335575"/>
              <a:ext cx="1002535" cy="2005070"/>
            </a:xfrm>
            <a:custGeom>
              <a:avLst/>
              <a:gdLst>
                <a:gd name="connsiteX0" fmla="*/ 1002535 w 1002535"/>
                <a:gd name="connsiteY0" fmla="*/ 0 h 2005070"/>
                <a:gd name="connsiteX1" fmla="*/ 1002535 w 1002535"/>
                <a:gd name="connsiteY1" fmla="*/ 2005070 h 2005070"/>
                <a:gd name="connsiteX2" fmla="*/ 0 w 1002535"/>
                <a:gd name="connsiteY2" fmla="*/ 1002535 h 2005070"/>
                <a:gd name="connsiteX3" fmla="*/ 1002535 w 1002535"/>
                <a:gd name="connsiteY3" fmla="*/ 0 h 2005070"/>
              </a:gdLst>
              <a:ahLst/>
              <a:cxnLst>
                <a:cxn ang="0">
                  <a:pos x="connsiteX0" y="connsiteY0"/>
                </a:cxn>
                <a:cxn ang="0">
                  <a:pos x="connsiteX1" y="connsiteY1"/>
                </a:cxn>
                <a:cxn ang="0">
                  <a:pos x="connsiteX2" y="connsiteY2"/>
                </a:cxn>
                <a:cxn ang="0">
                  <a:pos x="connsiteX3" y="connsiteY3"/>
                </a:cxn>
              </a:cxnLst>
              <a:rect l="l" t="t" r="r" b="b"/>
              <a:pathLst>
                <a:path w="1002535" h="2005070">
                  <a:moveTo>
                    <a:pt x="1002535" y="0"/>
                  </a:moveTo>
                  <a:lnTo>
                    <a:pt x="1002535" y="2005070"/>
                  </a:lnTo>
                  <a:cubicBezTo>
                    <a:pt x="448850" y="2005070"/>
                    <a:pt x="0" y="1556220"/>
                    <a:pt x="0" y="1002535"/>
                  </a:cubicBezTo>
                  <a:cubicBezTo>
                    <a:pt x="0" y="448850"/>
                    <a:pt x="448850" y="0"/>
                    <a:pt x="1002535" y="0"/>
                  </a:cubicBezTo>
                  <a:close/>
                </a:path>
              </a:pathLst>
            </a:custGeom>
            <a:solidFill>
              <a:srgbClr val="E2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id="{A0398ECF-434A-4775-9B31-87B5F5792EF0}"/>
                </a:ext>
              </a:extLst>
            </p:cNvPr>
            <p:cNvSpPr txBox="1"/>
            <p:nvPr/>
          </p:nvSpPr>
          <p:spPr>
            <a:xfrm rot="16200000">
              <a:off x="10927855" y="3076499"/>
              <a:ext cx="2005070" cy="523220"/>
            </a:xfrm>
            <a:prstGeom prst="rect">
              <a:avLst/>
            </a:prstGeom>
            <a:noFill/>
          </p:spPr>
          <p:txBody>
            <a:bodyPr wrap="square" rtlCol="0">
              <a:spAutoFit/>
            </a:bodyPr>
            <a:lstStyle/>
            <a:p>
              <a:pPr algn="ctr"/>
              <a:r>
                <a:rPr lang="nl-NL" sz="2800" b="1" dirty="0">
                  <a:ln w="0"/>
                  <a:solidFill>
                    <a:schemeClr val="bg1">
                      <a:lumMod val="95000"/>
                    </a:schemeClr>
                  </a:solidFill>
                  <a:effectLst>
                    <a:outerShdw blurRad="38100" dist="19050" dir="2700000" algn="tl" rotWithShape="0">
                      <a:schemeClr val="dk1">
                        <a:alpha val="40000"/>
                      </a:schemeClr>
                    </a:outerShdw>
                  </a:effectLst>
                </a:rPr>
                <a:t>Jaarverslag</a:t>
              </a:r>
            </a:p>
          </p:txBody>
        </p:sp>
        <p:pic>
          <p:nvPicPr>
            <p:cNvPr id="10" name="Afbeelding 9">
              <a:extLst>
                <a:ext uri="{FF2B5EF4-FFF2-40B4-BE49-F238E27FC236}">
                  <a16:creationId xmlns:a16="http://schemas.microsoft.com/office/drawing/2014/main" id="{94D96200-B779-40D0-831C-E2D3A3EAE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21666" y="3153576"/>
              <a:ext cx="369065" cy="369065"/>
            </a:xfrm>
            <a:prstGeom prst="rect">
              <a:avLst/>
            </a:prstGeom>
          </p:spPr>
        </p:pic>
      </p:grpSp>
      <p:grpSp>
        <p:nvGrpSpPr>
          <p:cNvPr id="13" name="Groep 12">
            <a:extLst>
              <a:ext uri="{FF2B5EF4-FFF2-40B4-BE49-F238E27FC236}">
                <a16:creationId xmlns:a16="http://schemas.microsoft.com/office/drawing/2014/main" id="{D3010F4E-0F4F-4E95-8194-381D226A9879}"/>
              </a:ext>
            </a:extLst>
          </p:cNvPr>
          <p:cNvGrpSpPr/>
          <p:nvPr/>
        </p:nvGrpSpPr>
        <p:grpSpPr>
          <a:xfrm>
            <a:off x="-11264750" y="0"/>
            <a:ext cx="12192000" cy="6858000"/>
            <a:chOff x="0" y="0"/>
            <a:chExt cx="12192000" cy="6858000"/>
          </a:xfrm>
        </p:grpSpPr>
        <p:sp>
          <p:nvSpPr>
            <p:cNvPr id="14" name="Rechthoek 13">
              <a:extLst>
                <a:ext uri="{FF2B5EF4-FFF2-40B4-BE49-F238E27FC236}">
                  <a16:creationId xmlns:a16="http://schemas.microsoft.com/office/drawing/2014/main" id="{AD710653-71BF-4B52-A8D4-1D82DD5D9FC5}"/>
                </a:ext>
              </a:extLst>
            </p:cNvPr>
            <p:cNvSpPr/>
            <p:nvPr/>
          </p:nvSpPr>
          <p:spPr>
            <a:xfrm>
              <a:off x="0" y="0"/>
              <a:ext cx="12191999" cy="6858000"/>
            </a:xfrm>
            <a:prstGeom prst="rect">
              <a:avLst/>
            </a:prstGeom>
            <a:solidFill>
              <a:schemeClr val="bg1"/>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15" name="Vrije vorm: vorm 14">
              <a:extLst>
                <a:ext uri="{FF2B5EF4-FFF2-40B4-BE49-F238E27FC236}">
                  <a16:creationId xmlns:a16="http://schemas.microsoft.com/office/drawing/2014/main" id="{CAA21C36-C775-48AE-9483-519DEE604AE9}"/>
                </a:ext>
              </a:extLst>
            </p:cNvPr>
            <p:cNvSpPr/>
            <p:nvPr/>
          </p:nvSpPr>
          <p:spPr>
            <a:xfrm>
              <a:off x="11189464" y="2335575"/>
              <a:ext cx="1002535" cy="2005070"/>
            </a:xfrm>
            <a:custGeom>
              <a:avLst/>
              <a:gdLst>
                <a:gd name="connsiteX0" fmla="*/ 1002535 w 1002535"/>
                <a:gd name="connsiteY0" fmla="*/ 0 h 2005070"/>
                <a:gd name="connsiteX1" fmla="*/ 1002535 w 1002535"/>
                <a:gd name="connsiteY1" fmla="*/ 2005070 h 2005070"/>
                <a:gd name="connsiteX2" fmla="*/ 0 w 1002535"/>
                <a:gd name="connsiteY2" fmla="*/ 1002535 h 2005070"/>
                <a:gd name="connsiteX3" fmla="*/ 1002535 w 1002535"/>
                <a:gd name="connsiteY3" fmla="*/ 0 h 2005070"/>
              </a:gdLst>
              <a:ahLst/>
              <a:cxnLst>
                <a:cxn ang="0">
                  <a:pos x="connsiteX0" y="connsiteY0"/>
                </a:cxn>
                <a:cxn ang="0">
                  <a:pos x="connsiteX1" y="connsiteY1"/>
                </a:cxn>
                <a:cxn ang="0">
                  <a:pos x="connsiteX2" y="connsiteY2"/>
                </a:cxn>
                <a:cxn ang="0">
                  <a:pos x="connsiteX3" y="connsiteY3"/>
                </a:cxn>
              </a:cxnLst>
              <a:rect l="l" t="t" r="r" b="b"/>
              <a:pathLst>
                <a:path w="1002535" h="2005070">
                  <a:moveTo>
                    <a:pt x="1002535" y="0"/>
                  </a:moveTo>
                  <a:lnTo>
                    <a:pt x="1002535" y="2005070"/>
                  </a:lnTo>
                  <a:cubicBezTo>
                    <a:pt x="448850" y="2005070"/>
                    <a:pt x="0" y="1556220"/>
                    <a:pt x="0" y="1002535"/>
                  </a:cubicBezTo>
                  <a:cubicBezTo>
                    <a:pt x="0" y="448850"/>
                    <a:pt x="448850" y="0"/>
                    <a:pt x="1002535" y="0"/>
                  </a:cubicBezTo>
                  <a:close/>
                </a:path>
              </a:pathLst>
            </a:custGeom>
            <a:solidFill>
              <a:srgbClr val="00A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811D378B-8FB4-42D4-8B42-9F9A4E22D28F}"/>
                </a:ext>
              </a:extLst>
            </p:cNvPr>
            <p:cNvSpPr txBox="1"/>
            <p:nvPr/>
          </p:nvSpPr>
          <p:spPr>
            <a:xfrm rot="16200000">
              <a:off x="10927855" y="3076499"/>
              <a:ext cx="2005070" cy="523220"/>
            </a:xfrm>
            <a:prstGeom prst="rect">
              <a:avLst/>
            </a:prstGeom>
            <a:noFill/>
          </p:spPr>
          <p:txBody>
            <a:bodyPr wrap="square" rtlCol="0">
              <a:spAutoFit/>
            </a:bodyPr>
            <a:lstStyle/>
            <a:p>
              <a:pPr algn="ctr"/>
              <a:r>
                <a:rPr lang="nl-NL" sz="2800" b="1" dirty="0">
                  <a:ln w="0"/>
                  <a:solidFill>
                    <a:schemeClr val="bg1">
                      <a:lumMod val="95000"/>
                    </a:schemeClr>
                  </a:solidFill>
                  <a:effectLst>
                    <a:outerShdw blurRad="38100" dist="19050" dir="2700000" algn="tl" rotWithShape="0">
                      <a:schemeClr val="dk1">
                        <a:alpha val="40000"/>
                      </a:schemeClr>
                    </a:outerShdw>
                  </a:effectLst>
                </a:rPr>
                <a:t>Begroting</a:t>
              </a:r>
            </a:p>
          </p:txBody>
        </p:sp>
        <p:pic>
          <p:nvPicPr>
            <p:cNvPr id="17" name="Afbeelding 16">
              <a:extLst>
                <a:ext uri="{FF2B5EF4-FFF2-40B4-BE49-F238E27FC236}">
                  <a16:creationId xmlns:a16="http://schemas.microsoft.com/office/drawing/2014/main" id="{E7D47AE7-852A-400C-91B9-CA641E624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21666" y="3153576"/>
              <a:ext cx="369065" cy="369065"/>
            </a:xfrm>
            <a:prstGeom prst="rect">
              <a:avLst/>
            </a:prstGeom>
          </p:spPr>
        </p:pic>
      </p:grpSp>
      <p:grpSp>
        <p:nvGrpSpPr>
          <p:cNvPr id="18" name="Groep 17">
            <a:extLst>
              <a:ext uri="{FF2B5EF4-FFF2-40B4-BE49-F238E27FC236}">
                <a16:creationId xmlns:a16="http://schemas.microsoft.com/office/drawing/2014/main" id="{A628207F-5EB5-4C25-99C4-BDB8F1993B4D}"/>
              </a:ext>
            </a:extLst>
          </p:cNvPr>
          <p:cNvGrpSpPr/>
          <p:nvPr/>
        </p:nvGrpSpPr>
        <p:grpSpPr>
          <a:xfrm>
            <a:off x="-11766018" y="0"/>
            <a:ext cx="12192000" cy="6858000"/>
            <a:chOff x="0" y="0"/>
            <a:chExt cx="12192000" cy="6858000"/>
          </a:xfrm>
        </p:grpSpPr>
        <p:sp>
          <p:nvSpPr>
            <p:cNvPr id="19" name="Rechthoek 18">
              <a:extLst>
                <a:ext uri="{FF2B5EF4-FFF2-40B4-BE49-F238E27FC236}">
                  <a16:creationId xmlns:a16="http://schemas.microsoft.com/office/drawing/2014/main" id="{D4025208-2BA4-4BF9-8A2A-7DAFD86B26BF}"/>
                </a:ext>
              </a:extLst>
            </p:cNvPr>
            <p:cNvSpPr/>
            <p:nvPr/>
          </p:nvSpPr>
          <p:spPr>
            <a:xfrm>
              <a:off x="0" y="0"/>
              <a:ext cx="12191999" cy="6858000"/>
            </a:xfrm>
            <a:prstGeom prst="rect">
              <a:avLst/>
            </a:prstGeom>
            <a:solidFill>
              <a:schemeClr val="bg1"/>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20" name="Vrije vorm: vorm 19">
              <a:extLst>
                <a:ext uri="{FF2B5EF4-FFF2-40B4-BE49-F238E27FC236}">
                  <a16:creationId xmlns:a16="http://schemas.microsoft.com/office/drawing/2014/main" id="{A97013E0-C66A-434C-AEF3-B398626411FF}"/>
                </a:ext>
              </a:extLst>
            </p:cNvPr>
            <p:cNvSpPr/>
            <p:nvPr/>
          </p:nvSpPr>
          <p:spPr>
            <a:xfrm>
              <a:off x="11189464" y="2335575"/>
              <a:ext cx="1002535" cy="2005070"/>
            </a:xfrm>
            <a:custGeom>
              <a:avLst/>
              <a:gdLst>
                <a:gd name="connsiteX0" fmla="*/ 1002535 w 1002535"/>
                <a:gd name="connsiteY0" fmla="*/ 0 h 2005070"/>
                <a:gd name="connsiteX1" fmla="*/ 1002535 w 1002535"/>
                <a:gd name="connsiteY1" fmla="*/ 2005070 h 2005070"/>
                <a:gd name="connsiteX2" fmla="*/ 0 w 1002535"/>
                <a:gd name="connsiteY2" fmla="*/ 1002535 h 2005070"/>
                <a:gd name="connsiteX3" fmla="*/ 1002535 w 1002535"/>
                <a:gd name="connsiteY3" fmla="*/ 0 h 2005070"/>
              </a:gdLst>
              <a:ahLst/>
              <a:cxnLst>
                <a:cxn ang="0">
                  <a:pos x="connsiteX0" y="connsiteY0"/>
                </a:cxn>
                <a:cxn ang="0">
                  <a:pos x="connsiteX1" y="connsiteY1"/>
                </a:cxn>
                <a:cxn ang="0">
                  <a:pos x="connsiteX2" y="connsiteY2"/>
                </a:cxn>
                <a:cxn ang="0">
                  <a:pos x="connsiteX3" y="connsiteY3"/>
                </a:cxn>
              </a:cxnLst>
              <a:rect l="l" t="t" r="r" b="b"/>
              <a:pathLst>
                <a:path w="1002535" h="2005070">
                  <a:moveTo>
                    <a:pt x="1002535" y="0"/>
                  </a:moveTo>
                  <a:lnTo>
                    <a:pt x="1002535" y="2005070"/>
                  </a:lnTo>
                  <a:cubicBezTo>
                    <a:pt x="448850" y="2005070"/>
                    <a:pt x="0" y="1556220"/>
                    <a:pt x="0" y="1002535"/>
                  </a:cubicBezTo>
                  <a:cubicBezTo>
                    <a:pt x="0" y="448850"/>
                    <a:pt x="448850" y="0"/>
                    <a:pt x="1002535" y="0"/>
                  </a:cubicBezTo>
                  <a:close/>
                </a:path>
              </a:pathLst>
            </a:custGeom>
            <a:solidFill>
              <a:srgbClr val="032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32963"/>
                </a:solidFill>
              </a:endParaRPr>
            </a:p>
          </p:txBody>
        </p:sp>
        <p:sp>
          <p:nvSpPr>
            <p:cNvPr id="21" name="Tekstvak 20">
              <a:extLst>
                <a:ext uri="{FF2B5EF4-FFF2-40B4-BE49-F238E27FC236}">
                  <a16:creationId xmlns:a16="http://schemas.microsoft.com/office/drawing/2014/main" id="{70C7B64E-E3EA-4742-9D86-508A0280FBBA}"/>
                </a:ext>
              </a:extLst>
            </p:cNvPr>
            <p:cNvSpPr txBox="1"/>
            <p:nvPr/>
          </p:nvSpPr>
          <p:spPr>
            <a:xfrm rot="16200000">
              <a:off x="10927855" y="3076499"/>
              <a:ext cx="2005070" cy="523220"/>
            </a:xfrm>
            <a:prstGeom prst="rect">
              <a:avLst/>
            </a:prstGeom>
            <a:noFill/>
          </p:spPr>
          <p:txBody>
            <a:bodyPr wrap="square" rtlCol="0">
              <a:spAutoFit/>
            </a:bodyPr>
            <a:lstStyle/>
            <a:p>
              <a:pPr algn="ctr"/>
              <a:r>
                <a:rPr lang="nl-NL" sz="2800" b="1" dirty="0">
                  <a:ln w="0"/>
                  <a:solidFill>
                    <a:schemeClr val="bg1">
                      <a:lumMod val="95000"/>
                    </a:schemeClr>
                  </a:solidFill>
                  <a:effectLst>
                    <a:outerShdw blurRad="38100" dist="19050" dir="2700000" algn="tl" rotWithShape="0">
                      <a:schemeClr val="dk1">
                        <a:alpha val="40000"/>
                      </a:schemeClr>
                    </a:outerShdw>
                  </a:effectLst>
                </a:rPr>
                <a:t>Leden</a:t>
              </a:r>
            </a:p>
          </p:txBody>
        </p:sp>
        <p:pic>
          <p:nvPicPr>
            <p:cNvPr id="22" name="Afbeelding 21">
              <a:extLst>
                <a:ext uri="{FF2B5EF4-FFF2-40B4-BE49-F238E27FC236}">
                  <a16:creationId xmlns:a16="http://schemas.microsoft.com/office/drawing/2014/main" id="{1160676F-2F70-4BA1-97CC-116C0CB8D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21666" y="3153576"/>
              <a:ext cx="369065" cy="369065"/>
            </a:xfrm>
            <a:prstGeom prst="rect">
              <a:avLst/>
            </a:prstGeom>
          </p:spPr>
        </p:pic>
      </p:grpSp>
      <p:pic>
        <p:nvPicPr>
          <p:cNvPr id="24" name="Afbeelding 23">
            <a:extLst>
              <a:ext uri="{FF2B5EF4-FFF2-40B4-BE49-F238E27FC236}">
                <a16:creationId xmlns:a16="http://schemas.microsoft.com/office/drawing/2014/main" id="{6C981369-B103-4CF6-8BC5-4C5F6E898B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2963" y="88492"/>
            <a:ext cx="9766071" cy="6681015"/>
          </a:xfrm>
          <a:prstGeom prst="rect">
            <a:avLst/>
          </a:prstGeom>
        </p:spPr>
      </p:pic>
    </p:spTree>
    <p:extLst>
      <p:ext uri="{BB962C8B-B14F-4D97-AF65-F5344CB8AC3E}">
        <p14:creationId xmlns:p14="http://schemas.microsoft.com/office/powerpoint/2010/main" val="244956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0-#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D3010F4E-0F4F-4E95-8194-381D226A9879}"/>
              </a:ext>
            </a:extLst>
          </p:cNvPr>
          <p:cNvGrpSpPr/>
          <p:nvPr/>
        </p:nvGrpSpPr>
        <p:grpSpPr>
          <a:xfrm>
            <a:off x="-11264750" y="0"/>
            <a:ext cx="12192000" cy="6858000"/>
            <a:chOff x="0" y="0"/>
            <a:chExt cx="12192000" cy="6858000"/>
          </a:xfrm>
        </p:grpSpPr>
        <p:sp>
          <p:nvSpPr>
            <p:cNvPr id="14" name="Rechthoek 13">
              <a:extLst>
                <a:ext uri="{FF2B5EF4-FFF2-40B4-BE49-F238E27FC236}">
                  <a16:creationId xmlns:a16="http://schemas.microsoft.com/office/drawing/2014/main" id="{AD710653-71BF-4B52-A8D4-1D82DD5D9FC5}"/>
                </a:ext>
              </a:extLst>
            </p:cNvPr>
            <p:cNvSpPr/>
            <p:nvPr/>
          </p:nvSpPr>
          <p:spPr>
            <a:xfrm>
              <a:off x="0" y="0"/>
              <a:ext cx="12191999" cy="6858000"/>
            </a:xfrm>
            <a:prstGeom prst="rect">
              <a:avLst/>
            </a:prstGeom>
            <a:solidFill>
              <a:schemeClr val="bg1"/>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15" name="Vrije vorm: vorm 14">
              <a:extLst>
                <a:ext uri="{FF2B5EF4-FFF2-40B4-BE49-F238E27FC236}">
                  <a16:creationId xmlns:a16="http://schemas.microsoft.com/office/drawing/2014/main" id="{CAA21C36-C775-48AE-9483-519DEE604AE9}"/>
                </a:ext>
              </a:extLst>
            </p:cNvPr>
            <p:cNvSpPr/>
            <p:nvPr/>
          </p:nvSpPr>
          <p:spPr>
            <a:xfrm>
              <a:off x="11189464" y="2335575"/>
              <a:ext cx="1002535" cy="2005070"/>
            </a:xfrm>
            <a:custGeom>
              <a:avLst/>
              <a:gdLst>
                <a:gd name="connsiteX0" fmla="*/ 1002535 w 1002535"/>
                <a:gd name="connsiteY0" fmla="*/ 0 h 2005070"/>
                <a:gd name="connsiteX1" fmla="*/ 1002535 w 1002535"/>
                <a:gd name="connsiteY1" fmla="*/ 2005070 h 2005070"/>
                <a:gd name="connsiteX2" fmla="*/ 0 w 1002535"/>
                <a:gd name="connsiteY2" fmla="*/ 1002535 h 2005070"/>
                <a:gd name="connsiteX3" fmla="*/ 1002535 w 1002535"/>
                <a:gd name="connsiteY3" fmla="*/ 0 h 2005070"/>
              </a:gdLst>
              <a:ahLst/>
              <a:cxnLst>
                <a:cxn ang="0">
                  <a:pos x="connsiteX0" y="connsiteY0"/>
                </a:cxn>
                <a:cxn ang="0">
                  <a:pos x="connsiteX1" y="connsiteY1"/>
                </a:cxn>
                <a:cxn ang="0">
                  <a:pos x="connsiteX2" y="connsiteY2"/>
                </a:cxn>
                <a:cxn ang="0">
                  <a:pos x="connsiteX3" y="connsiteY3"/>
                </a:cxn>
              </a:cxnLst>
              <a:rect l="l" t="t" r="r" b="b"/>
              <a:pathLst>
                <a:path w="1002535" h="2005070">
                  <a:moveTo>
                    <a:pt x="1002535" y="0"/>
                  </a:moveTo>
                  <a:lnTo>
                    <a:pt x="1002535" y="2005070"/>
                  </a:lnTo>
                  <a:cubicBezTo>
                    <a:pt x="448850" y="2005070"/>
                    <a:pt x="0" y="1556220"/>
                    <a:pt x="0" y="1002535"/>
                  </a:cubicBezTo>
                  <a:cubicBezTo>
                    <a:pt x="0" y="448850"/>
                    <a:pt x="448850" y="0"/>
                    <a:pt x="1002535" y="0"/>
                  </a:cubicBezTo>
                  <a:close/>
                </a:path>
              </a:pathLst>
            </a:custGeom>
            <a:solidFill>
              <a:srgbClr val="00A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811D378B-8FB4-42D4-8B42-9F9A4E22D28F}"/>
                </a:ext>
              </a:extLst>
            </p:cNvPr>
            <p:cNvSpPr txBox="1"/>
            <p:nvPr/>
          </p:nvSpPr>
          <p:spPr>
            <a:xfrm rot="16200000">
              <a:off x="10927855" y="3076499"/>
              <a:ext cx="2005070" cy="523220"/>
            </a:xfrm>
            <a:prstGeom prst="rect">
              <a:avLst/>
            </a:prstGeom>
            <a:noFill/>
          </p:spPr>
          <p:txBody>
            <a:bodyPr wrap="square" rtlCol="0">
              <a:spAutoFit/>
            </a:bodyPr>
            <a:lstStyle/>
            <a:p>
              <a:pPr algn="ctr"/>
              <a:r>
                <a:rPr lang="nl-NL" sz="2800" b="1" dirty="0">
                  <a:ln w="0"/>
                  <a:solidFill>
                    <a:schemeClr val="bg1">
                      <a:lumMod val="95000"/>
                    </a:schemeClr>
                  </a:solidFill>
                  <a:effectLst>
                    <a:outerShdw blurRad="38100" dist="19050" dir="2700000" algn="tl" rotWithShape="0">
                      <a:schemeClr val="dk1">
                        <a:alpha val="40000"/>
                      </a:schemeClr>
                    </a:outerShdw>
                  </a:effectLst>
                </a:rPr>
                <a:t>Begroting</a:t>
              </a:r>
            </a:p>
          </p:txBody>
        </p:sp>
        <p:pic>
          <p:nvPicPr>
            <p:cNvPr id="17" name="Afbeelding 16">
              <a:extLst>
                <a:ext uri="{FF2B5EF4-FFF2-40B4-BE49-F238E27FC236}">
                  <a16:creationId xmlns:a16="http://schemas.microsoft.com/office/drawing/2014/main" id="{E7D47AE7-852A-400C-91B9-CA641E624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21666" y="3153576"/>
              <a:ext cx="369065" cy="369065"/>
            </a:xfrm>
            <a:prstGeom prst="rect">
              <a:avLst/>
            </a:prstGeom>
          </p:spPr>
        </p:pic>
      </p:grpSp>
      <p:grpSp>
        <p:nvGrpSpPr>
          <p:cNvPr id="18" name="Groep 17">
            <a:extLst>
              <a:ext uri="{FF2B5EF4-FFF2-40B4-BE49-F238E27FC236}">
                <a16:creationId xmlns:a16="http://schemas.microsoft.com/office/drawing/2014/main" id="{A628207F-5EB5-4C25-99C4-BDB8F1993B4D}"/>
              </a:ext>
            </a:extLst>
          </p:cNvPr>
          <p:cNvGrpSpPr/>
          <p:nvPr/>
        </p:nvGrpSpPr>
        <p:grpSpPr>
          <a:xfrm>
            <a:off x="-11766018" y="0"/>
            <a:ext cx="12192000" cy="6858000"/>
            <a:chOff x="0" y="0"/>
            <a:chExt cx="12192000" cy="6858000"/>
          </a:xfrm>
        </p:grpSpPr>
        <p:sp>
          <p:nvSpPr>
            <p:cNvPr id="19" name="Rechthoek 18">
              <a:extLst>
                <a:ext uri="{FF2B5EF4-FFF2-40B4-BE49-F238E27FC236}">
                  <a16:creationId xmlns:a16="http://schemas.microsoft.com/office/drawing/2014/main" id="{D4025208-2BA4-4BF9-8A2A-7DAFD86B26BF}"/>
                </a:ext>
              </a:extLst>
            </p:cNvPr>
            <p:cNvSpPr/>
            <p:nvPr/>
          </p:nvSpPr>
          <p:spPr>
            <a:xfrm>
              <a:off x="0" y="0"/>
              <a:ext cx="12191999" cy="6858000"/>
            </a:xfrm>
            <a:prstGeom prst="rect">
              <a:avLst/>
            </a:prstGeom>
            <a:solidFill>
              <a:schemeClr val="bg1"/>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20" name="Vrije vorm: vorm 19">
              <a:extLst>
                <a:ext uri="{FF2B5EF4-FFF2-40B4-BE49-F238E27FC236}">
                  <a16:creationId xmlns:a16="http://schemas.microsoft.com/office/drawing/2014/main" id="{A97013E0-C66A-434C-AEF3-B398626411FF}"/>
                </a:ext>
              </a:extLst>
            </p:cNvPr>
            <p:cNvSpPr/>
            <p:nvPr/>
          </p:nvSpPr>
          <p:spPr>
            <a:xfrm>
              <a:off x="11189464" y="2335575"/>
              <a:ext cx="1002535" cy="2005070"/>
            </a:xfrm>
            <a:custGeom>
              <a:avLst/>
              <a:gdLst>
                <a:gd name="connsiteX0" fmla="*/ 1002535 w 1002535"/>
                <a:gd name="connsiteY0" fmla="*/ 0 h 2005070"/>
                <a:gd name="connsiteX1" fmla="*/ 1002535 w 1002535"/>
                <a:gd name="connsiteY1" fmla="*/ 2005070 h 2005070"/>
                <a:gd name="connsiteX2" fmla="*/ 0 w 1002535"/>
                <a:gd name="connsiteY2" fmla="*/ 1002535 h 2005070"/>
                <a:gd name="connsiteX3" fmla="*/ 1002535 w 1002535"/>
                <a:gd name="connsiteY3" fmla="*/ 0 h 2005070"/>
              </a:gdLst>
              <a:ahLst/>
              <a:cxnLst>
                <a:cxn ang="0">
                  <a:pos x="connsiteX0" y="connsiteY0"/>
                </a:cxn>
                <a:cxn ang="0">
                  <a:pos x="connsiteX1" y="connsiteY1"/>
                </a:cxn>
                <a:cxn ang="0">
                  <a:pos x="connsiteX2" y="connsiteY2"/>
                </a:cxn>
                <a:cxn ang="0">
                  <a:pos x="connsiteX3" y="connsiteY3"/>
                </a:cxn>
              </a:cxnLst>
              <a:rect l="l" t="t" r="r" b="b"/>
              <a:pathLst>
                <a:path w="1002535" h="2005070">
                  <a:moveTo>
                    <a:pt x="1002535" y="0"/>
                  </a:moveTo>
                  <a:lnTo>
                    <a:pt x="1002535" y="2005070"/>
                  </a:lnTo>
                  <a:cubicBezTo>
                    <a:pt x="448850" y="2005070"/>
                    <a:pt x="0" y="1556220"/>
                    <a:pt x="0" y="1002535"/>
                  </a:cubicBezTo>
                  <a:cubicBezTo>
                    <a:pt x="0" y="448850"/>
                    <a:pt x="448850" y="0"/>
                    <a:pt x="1002535" y="0"/>
                  </a:cubicBezTo>
                  <a:close/>
                </a:path>
              </a:pathLst>
            </a:custGeom>
            <a:solidFill>
              <a:srgbClr val="032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32963"/>
                </a:solidFill>
              </a:endParaRPr>
            </a:p>
          </p:txBody>
        </p:sp>
        <p:sp>
          <p:nvSpPr>
            <p:cNvPr id="21" name="Tekstvak 20">
              <a:extLst>
                <a:ext uri="{FF2B5EF4-FFF2-40B4-BE49-F238E27FC236}">
                  <a16:creationId xmlns:a16="http://schemas.microsoft.com/office/drawing/2014/main" id="{70C7B64E-E3EA-4742-9D86-508A0280FBBA}"/>
                </a:ext>
              </a:extLst>
            </p:cNvPr>
            <p:cNvSpPr txBox="1"/>
            <p:nvPr/>
          </p:nvSpPr>
          <p:spPr>
            <a:xfrm rot="16200000">
              <a:off x="10927855" y="3076499"/>
              <a:ext cx="2005070" cy="523220"/>
            </a:xfrm>
            <a:prstGeom prst="rect">
              <a:avLst/>
            </a:prstGeom>
            <a:noFill/>
          </p:spPr>
          <p:txBody>
            <a:bodyPr wrap="square" rtlCol="0">
              <a:spAutoFit/>
            </a:bodyPr>
            <a:lstStyle/>
            <a:p>
              <a:pPr algn="ctr"/>
              <a:r>
                <a:rPr lang="nl-NL" sz="2800" b="1" dirty="0">
                  <a:ln w="0"/>
                  <a:solidFill>
                    <a:schemeClr val="bg1">
                      <a:lumMod val="95000"/>
                    </a:schemeClr>
                  </a:solidFill>
                  <a:effectLst>
                    <a:outerShdw blurRad="38100" dist="19050" dir="2700000" algn="tl" rotWithShape="0">
                      <a:schemeClr val="dk1">
                        <a:alpha val="40000"/>
                      </a:schemeClr>
                    </a:outerShdw>
                  </a:effectLst>
                </a:rPr>
                <a:t>Leden</a:t>
              </a:r>
            </a:p>
          </p:txBody>
        </p:sp>
        <p:pic>
          <p:nvPicPr>
            <p:cNvPr id="22" name="Afbeelding 21">
              <a:extLst>
                <a:ext uri="{FF2B5EF4-FFF2-40B4-BE49-F238E27FC236}">
                  <a16:creationId xmlns:a16="http://schemas.microsoft.com/office/drawing/2014/main" id="{1160676F-2F70-4BA1-97CC-116C0CB8D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21666" y="3153576"/>
              <a:ext cx="369065" cy="369065"/>
            </a:xfrm>
            <a:prstGeom prst="rect">
              <a:avLst/>
            </a:prstGeom>
          </p:spPr>
        </p:pic>
      </p:grpSp>
      <p:pic>
        <p:nvPicPr>
          <p:cNvPr id="24" name="Graphic 23" descr="Munten">
            <a:extLst>
              <a:ext uri="{FF2B5EF4-FFF2-40B4-BE49-F238E27FC236}">
                <a16:creationId xmlns:a16="http://schemas.microsoft.com/office/drawing/2014/main" id="{968C4E80-4370-45DF-943D-B8AB57EF42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2954" y="212780"/>
            <a:ext cx="1358271" cy="1358271"/>
          </a:xfrm>
          <a:prstGeom prst="rect">
            <a:avLst/>
          </a:prstGeom>
        </p:spPr>
      </p:pic>
      <p:pic>
        <p:nvPicPr>
          <p:cNvPr id="25" name="Graphic 24" descr="Spaarvarken">
            <a:extLst>
              <a:ext uri="{FF2B5EF4-FFF2-40B4-BE49-F238E27FC236}">
                <a16:creationId xmlns:a16="http://schemas.microsoft.com/office/drawing/2014/main" id="{1462B811-FED1-4D0E-A0D6-3372185E88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29017" y="212780"/>
            <a:ext cx="1358271" cy="1358271"/>
          </a:xfrm>
          <a:prstGeom prst="rect">
            <a:avLst/>
          </a:prstGeom>
        </p:spPr>
      </p:pic>
      <p:pic>
        <p:nvPicPr>
          <p:cNvPr id="26" name="Graphic 25" descr="Marketing">
            <a:hlinkClick r:id="" action="ppaction://hlinkshowjump?jump=nextslide"/>
            <a:extLst>
              <a:ext uri="{FF2B5EF4-FFF2-40B4-BE49-F238E27FC236}">
                <a16:creationId xmlns:a16="http://schemas.microsoft.com/office/drawing/2014/main" id="{E6748287-1F33-4397-A4C8-B254DFED2B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53928" y="212780"/>
            <a:ext cx="1358271" cy="1358271"/>
          </a:xfrm>
          <a:prstGeom prst="rect">
            <a:avLst/>
          </a:prstGeom>
        </p:spPr>
      </p:pic>
      <p:pic>
        <p:nvPicPr>
          <p:cNvPr id="27" name="Graphic 26" descr="Klantbeoordeling">
            <a:extLst>
              <a:ext uri="{FF2B5EF4-FFF2-40B4-BE49-F238E27FC236}">
                <a16:creationId xmlns:a16="http://schemas.microsoft.com/office/drawing/2014/main" id="{A31F1129-05DB-4D47-B1EC-B3C34134BD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11031" y="212780"/>
            <a:ext cx="1358271" cy="1358271"/>
          </a:xfrm>
          <a:prstGeom prst="rect">
            <a:avLst/>
          </a:prstGeom>
        </p:spPr>
      </p:pic>
      <p:sp>
        <p:nvSpPr>
          <p:cNvPr id="28" name="Tekstvak 27">
            <a:extLst>
              <a:ext uri="{FF2B5EF4-FFF2-40B4-BE49-F238E27FC236}">
                <a16:creationId xmlns:a16="http://schemas.microsoft.com/office/drawing/2014/main" id="{E9DFF8C9-03EA-4961-8AEF-BA3DE2F4C54D}"/>
              </a:ext>
            </a:extLst>
          </p:cNvPr>
          <p:cNvSpPr txBox="1"/>
          <p:nvPr/>
        </p:nvSpPr>
        <p:spPr>
          <a:xfrm>
            <a:off x="3324638" y="1914297"/>
            <a:ext cx="1725825" cy="4862870"/>
          </a:xfrm>
          <a:prstGeom prst="rect">
            <a:avLst/>
          </a:prstGeom>
          <a:noFill/>
        </p:spPr>
        <p:txBody>
          <a:bodyPr wrap="square" rtlCol="0">
            <a:spAutoFit/>
          </a:bodyPr>
          <a:lstStyle/>
          <a:p>
            <a:r>
              <a:rPr lang="nl-NL" sz="1600" dirty="0"/>
              <a:t>Inkomsten</a:t>
            </a:r>
          </a:p>
          <a:p>
            <a:endParaRPr lang="nl-NL" dirty="0"/>
          </a:p>
          <a:p>
            <a:endParaRPr lang="nl-NL" sz="1200" dirty="0"/>
          </a:p>
          <a:p>
            <a:r>
              <a:rPr lang="nl-NL" sz="1200" dirty="0"/>
              <a:t>Inkomsten vallen hoger uit dan begroot.</a:t>
            </a:r>
          </a:p>
          <a:p>
            <a:endParaRPr lang="nl-NL" sz="1200" dirty="0"/>
          </a:p>
          <a:p>
            <a:r>
              <a:rPr lang="nl-NL" sz="1200" dirty="0"/>
              <a:t>Contributie inkomsten vallen hoger uit t.o.v. begroting doordat de contributieverhoging van 2022 nog niet verwerkt was in de begroting van 2022. </a:t>
            </a:r>
          </a:p>
          <a:p>
            <a:endParaRPr lang="nl-NL" sz="1200" dirty="0"/>
          </a:p>
          <a:p>
            <a:r>
              <a:rPr lang="nl-NL" sz="1200" dirty="0"/>
              <a:t>Tijdens GR22 campagne zijn extra plaatsingen van advertenties gedaan in de Brug en is er een magazine uitgebracht. Deze extra kosten zijn gedekt door extra giften en door verkoop van advertentieruimte in het magazine. </a:t>
            </a:r>
          </a:p>
        </p:txBody>
      </p:sp>
      <p:sp>
        <p:nvSpPr>
          <p:cNvPr id="29" name="Tekstvak 28">
            <a:extLst>
              <a:ext uri="{FF2B5EF4-FFF2-40B4-BE49-F238E27FC236}">
                <a16:creationId xmlns:a16="http://schemas.microsoft.com/office/drawing/2014/main" id="{EAA12B80-B920-4DD4-9877-8A49C3FE60FB}"/>
              </a:ext>
            </a:extLst>
          </p:cNvPr>
          <p:cNvSpPr txBox="1"/>
          <p:nvPr/>
        </p:nvSpPr>
        <p:spPr>
          <a:xfrm>
            <a:off x="5308379" y="1920061"/>
            <a:ext cx="1664374" cy="4308872"/>
          </a:xfrm>
          <a:prstGeom prst="rect">
            <a:avLst/>
          </a:prstGeom>
          <a:noFill/>
        </p:spPr>
        <p:txBody>
          <a:bodyPr wrap="square" rtlCol="0">
            <a:spAutoFit/>
          </a:bodyPr>
          <a:lstStyle/>
          <a:p>
            <a:r>
              <a:rPr lang="nl-NL" sz="1600" dirty="0"/>
              <a:t>Algemene kosten</a:t>
            </a:r>
          </a:p>
          <a:p>
            <a:endParaRPr lang="nl-NL" dirty="0"/>
          </a:p>
          <a:p>
            <a:endParaRPr lang="nl-NL" sz="1200" dirty="0"/>
          </a:p>
          <a:p>
            <a:r>
              <a:rPr lang="nl-NL" sz="1200" dirty="0"/>
              <a:t>Kosten vallen iets hoger uit dan begroot (per saldo 261 euro)</a:t>
            </a:r>
          </a:p>
          <a:p>
            <a:endParaRPr lang="nl-NL" sz="1200" dirty="0"/>
          </a:p>
          <a:p>
            <a:r>
              <a:rPr lang="nl-NL" sz="1200" dirty="0"/>
              <a:t>In het algemeen liggen de kosten goed in lijn met de begrote bedragen.</a:t>
            </a:r>
          </a:p>
          <a:p>
            <a:endParaRPr lang="nl-NL" sz="1200" dirty="0"/>
          </a:p>
          <a:p>
            <a:r>
              <a:rPr lang="nl-NL" sz="1200" dirty="0"/>
              <a:t>De kosten voor bedankjes vielen dit jaar iets hoger uit omdat er relatief veel fractie –en bestuursleden zijn gestopt. Daarnaast waren er extra kosten voor het plaatsen van een rouwadvertentie.</a:t>
            </a:r>
          </a:p>
        </p:txBody>
      </p:sp>
      <p:sp>
        <p:nvSpPr>
          <p:cNvPr id="30" name="Tekstvak 29">
            <a:extLst>
              <a:ext uri="{FF2B5EF4-FFF2-40B4-BE49-F238E27FC236}">
                <a16:creationId xmlns:a16="http://schemas.microsoft.com/office/drawing/2014/main" id="{937503AC-7CDC-4C03-9B61-4284BEB68BED}"/>
              </a:ext>
            </a:extLst>
          </p:cNvPr>
          <p:cNvSpPr txBox="1"/>
          <p:nvPr/>
        </p:nvSpPr>
        <p:spPr>
          <a:xfrm>
            <a:off x="7230669" y="1920702"/>
            <a:ext cx="2198345" cy="3908762"/>
          </a:xfrm>
          <a:prstGeom prst="rect">
            <a:avLst/>
          </a:prstGeom>
          <a:noFill/>
        </p:spPr>
        <p:txBody>
          <a:bodyPr wrap="square" rtlCol="0">
            <a:spAutoFit/>
          </a:bodyPr>
          <a:lstStyle/>
          <a:p>
            <a:r>
              <a:rPr lang="nl-NL" sz="1600" dirty="0"/>
              <a:t>Verkiezingen</a:t>
            </a:r>
          </a:p>
          <a:p>
            <a:endParaRPr lang="nl-NL" sz="1600" dirty="0"/>
          </a:p>
          <a:p>
            <a:endParaRPr lang="nl-NL" sz="1200" dirty="0"/>
          </a:p>
          <a:p>
            <a:r>
              <a:rPr lang="nl-NL" sz="1200" dirty="0"/>
              <a:t>17.613  euro is uitgegeven aan GR22 campagne. De totale kosten vielen hoger uit dan begroot (per saldo 7.082 euro meer). Dit komt door het uitbrengen van het magazine en extra plaatsingen van advertenties in de Brug. De extra kosten zijn gedekt door verkoop extra inkomsten.</a:t>
            </a:r>
          </a:p>
          <a:p>
            <a:endParaRPr lang="nl-NL" sz="1200" dirty="0"/>
          </a:p>
          <a:p>
            <a:r>
              <a:rPr lang="nl-NL" sz="1200" dirty="0"/>
              <a:t>Verder is er  82 euro uitgegeven aan permanente campagne. Dit betreft de waxinelichtjes actie van onze jongeren.</a:t>
            </a:r>
          </a:p>
          <a:p>
            <a:endParaRPr lang="nl-NL" sz="1200" dirty="0"/>
          </a:p>
          <a:p>
            <a:endParaRPr lang="nl-NL" sz="1200" dirty="0"/>
          </a:p>
        </p:txBody>
      </p:sp>
      <p:sp>
        <p:nvSpPr>
          <p:cNvPr id="31" name="Tekstvak 30">
            <a:extLst>
              <a:ext uri="{FF2B5EF4-FFF2-40B4-BE49-F238E27FC236}">
                <a16:creationId xmlns:a16="http://schemas.microsoft.com/office/drawing/2014/main" id="{FFD092B4-D15A-420C-947F-138A39F79502}"/>
              </a:ext>
            </a:extLst>
          </p:cNvPr>
          <p:cNvSpPr txBox="1"/>
          <p:nvPr/>
        </p:nvSpPr>
        <p:spPr>
          <a:xfrm>
            <a:off x="9512668" y="1914297"/>
            <a:ext cx="2483861" cy="3539430"/>
          </a:xfrm>
          <a:prstGeom prst="rect">
            <a:avLst/>
          </a:prstGeom>
          <a:noFill/>
        </p:spPr>
        <p:txBody>
          <a:bodyPr wrap="square" rtlCol="0">
            <a:spAutoFit/>
          </a:bodyPr>
          <a:lstStyle/>
          <a:p>
            <a:r>
              <a:rPr lang="nl-NL" sz="1600" dirty="0"/>
              <a:t>Mutatie fondsen</a:t>
            </a:r>
          </a:p>
          <a:p>
            <a:endParaRPr lang="nl-NL" sz="1600" dirty="0"/>
          </a:p>
          <a:p>
            <a:endParaRPr lang="nl-NL" sz="1200" dirty="0"/>
          </a:p>
          <a:p>
            <a:r>
              <a:rPr lang="nl-NL" sz="1200" dirty="0"/>
              <a:t>Dotatie van -/- 2.992  aan het verkiezingsfonds GR26.</a:t>
            </a:r>
          </a:p>
          <a:p>
            <a:r>
              <a:rPr lang="nl-NL" sz="1200" dirty="0"/>
              <a:t>(bedrag conform begroting)</a:t>
            </a:r>
          </a:p>
          <a:p>
            <a:endParaRPr lang="nl-NL" sz="1200" dirty="0"/>
          </a:p>
          <a:p>
            <a:r>
              <a:rPr lang="nl-NL" sz="1200" dirty="0"/>
              <a:t>500 euro gedoteerd aan permanente campagne fonds. Waarvan 82 euro weer is onttrokken voor financiering van een campagne activiteit.</a:t>
            </a:r>
          </a:p>
          <a:p>
            <a:endParaRPr lang="nl-NL" sz="1200" dirty="0"/>
          </a:p>
          <a:p>
            <a:r>
              <a:rPr lang="nl-NL" sz="1200" dirty="0"/>
              <a:t>7.003 dotatie aan GR22 fonds vanwege extra inkomsten (giften en advertenties magazine). Vervolgens is de hele pot (17.534) gebruikt voor het financieren van de GR22 campagne activiteiten.</a:t>
            </a:r>
          </a:p>
        </p:txBody>
      </p:sp>
      <p:sp>
        <p:nvSpPr>
          <p:cNvPr id="32" name="Tekstvak 31">
            <a:extLst>
              <a:ext uri="{FF2B5EF4-FFF2-40B4-BE49-F238E27FC236}">
                <a16:creationId xmlns:a16="http://schemas.microsoft.com/office/drawing/2014/main" id="{581186FA-51EE-4F94-B428-9A14CFE591FC}"/>
              </a:ext>
            </a:extLst>
          </p:cNvPr>
          <p:cNvSpPr txBox="1"/>
          <p:nvPr/>
        </p:nvSpPr>
        <p:spPr>
          <a:xfrm>
            <a:off x="3467650" y="1567910"/>
            <a:ext cx="1537606" cy="276999"/>
          </a:xfrm>
          <a:prstGeom prst="rect">
            <a:avLst/>
          </a:prstGeom>
          <a:noFill/>
        </p:spPr>
        <p:txBody>
          <a:bodyPr wrap="square" rtlCol="0">
            <a:spAutoFit/>
          </a:bodyPr>
          <a:lstStyle/>
          <a:p>
            <a:r>
              <a:rPr lang="nl-NL" sz="1200" dirty="0"/>
              <a:t>11.949</a:t>
            </a:r>
          </a:p>
        </p:txBody>
      </p:sp>
      <p:sp>
        <p:nvSpPr>
          <p:cNvPr id="33" name="Tekstvak 32">
            <a:extLst>
              <a:ext uri="{FF2B5EF4-FFF2-40B4-BE49-F238E27FC236}">
                <a16:creationId xmlns:a16="http://schemas.microsoft.com/office/drawing/2014/main" id="{B0A11206-235A-4AD4-89F9-002DA70178C9}"/>
              </a:ext>
            </a:extLst>
          </p:cNvPr>
          <p:cNvSpPr txBox="1"/>
          <p:nvPr/>
        </p:nvSpPr>
        <p:spPr>
          <a:xfrm>
            <a:off x="5398755" y="1567910"/>
            <a:ext cx="1108992" cy="276999"/>
          </a:xfrm>
          <a:prstGeom prst="rect">
            <a:avLst/>
          </a:prstGeom>
          <a:noFill/>
        </p:spPr>
        <p:txBody>
          <a:bodyPr wrap="square" rtlCol="0">
            <a:spAutoFit/>
          </a:bodyPr>
          <a:lstStyle/>
          <a:p>
            <a:r>
              <a:rPr lang="nl-NL" sz="1200" dirty="0"/>
              <a:t>-/- 1.416</a:t>
            </a:r>
          </a:p>
        </p:txBody>
      </p:sp>
      <p:sp>
        <p:nvSpPr>
          <p:cNvPr id="34" name="Tekstvak 33">
            <a:extLst>
              <a:ext uri="{FF2B5EF4-FFF2-40B4-BE49-F238E27FC236}">
                <a16:creationId xmlns:a16="http://schemas.microsoft.com/office/drawing/2014/main" id="{AB7E6618-0532-4A80-9ED3-822C06353D8F}"/>
              </a:ext>
            </a:extLst>
          </p:cNvPr>
          <p:cNvSpPr txBox="1"/>
          <p:nvPr/>
        </p:nvSpPr>
        <p:spPr>
          <a:xfrm>
            <a:off x="7399684" y="1567910"/>
            <a:ext cx="1970422" cy="276999"/>
          </a:xfrm>
          <a:prstGeom prst="rect">
            <a:avLst/>
          </a:prstGeom>
          <a:noFill/>
        </p:spPr>
        <p:txBody>
          <a:bodyPr wrap="square" rtlCol="0">
            <a:spAutoFit/>
          </a:bodyPr>
          <a:lstStyle/>
          <a:p>
            <a:r>
              <a:rPr lang="nl-NL" sz="1200" dirty="0"/>
              <a:t>-/- 17.696</a:t>
            </a:r>
          </a:p>
        </p:txBody>
      </p:sp>
      <p:sp>
        <p:nvSpPr>
          <p:cNvPr id="35" name="Tekstvak 34">
            <a:extLst>
              <a:ext uri="{FF2B5EF4-FFF2-40B4-BE49-F238E27FC236}">
                <a16:creationId xmlns:a16="http://schemas.microsoft.com/office/drawing/2014/main" id="{B60CF564-3CC9-4E11-8569-F0EBBCD39B27}"/>
              </a:ext>
            </a:extLst>
          </p:cNvPr>
          <p:cNvSpPr txBox="1"/>
          <p:nvPr/>
        </p:nvSpPr>
        <p:spPr>
          <a:xfrm>
            <a:off x="9535736" y="1567910"/>
            <a:ext cx="2374286" cy="276999"/>
          </a:xfrm>
          <a:prstGeom prst="rect">
            <a:avLst/>
          </a:prstGeom>
          <a:noFill/>
        </p:spPr>
        <p:txBody>
          <a:bodyPr wrap="square" rtlCol="0">
            <a:spAutoFit/>
          </a:bodyPr>
          <a:lstStyle/>
          <a:p>
            <a:r>
              <a:rPr lang="nl-NL" sz="1200" dirty="0"/>
              <a:t>+/+ 7.122</a:t>
            </a:r>
          </a:p>
        </p:txBody>
      </p:sp>
      <p:sp>
        <p:nvSpPr>
          <p:cNvPr id="36" name="Tekstvak 35">
            <a:extLst>
              <a:ext uri="{FF2B5EF4-FFF2-40B4-BE49-F238E27FC236}">
                <a16:creationId xmlns:a16="http://schemas.microsoft.com/office/drawing/2014/main" id="{ECB8CD55-8200-4F4C-9933-043EB57CB432}"/>
              </a:ext>
            </a:extLst>
          </p:cNvPr>
          <p:cNvSpPr txBox="1"/>
          <p:nvPr/>
        </p:nvSpPr>
        <p:spPr>
          <a:xfrm>
            <a:off x="1400559" y="1572718"/>
            <a:ext cx="1108992" cy="276999"/>
          </a:xfrm>
          <a:prstGeom prst="rect">
            <a:avLst/>
          </a:prstGeom>
          <a:noFill/>
        </p:spPr>
        <p:txBody>
          <a:bodyPr wrap="square" rtlCol="0">
            <a:spAutoFit/>
          </a:bodyPr>
          <a:lstStyle/>
          <a:p>
            <a:r>
              <a:rPr lang="nl-NL" sz="1200" dirty="0"/>
              <a:t>-/- 40</a:t>
            </a:r>
          </a:p>
        </p:txBody>
      </p:sp>
      <p:cxnSp>
        <p:nvCxnSpPr>
          <p:cNvPr id="37" name="Rechte verbindingslijn 36">
            <a:extLst>
              <a:ext uri="{FF2B5EF4-FFF2-40B4-BE49-F238E27FC236}">
                <a16:creationId xmlns:a16="http://schemas.microsoft.com/office/drawing/2014/main" id="{D2F8AEEF-9B0B-43B3-9D92-BC4BEE4B8D86}"/>
              </a:ext>
            </a:extLst>
          </p:cNvPr>
          <p:cNvCxnSpPr>
            <a:cxnSpLocks/>
          </p:cNvCxnSpPr>
          <p:nvPr/>
        </p:nvCxnSpPr>
        <p:spPr>
          <a:xfrm>
            <a:off x="3066721" y="412510"/>
            <a:ext cx="0" cy="6028550"/>
          </a:xfrm>
          <a:prstGeom prst="line">
            <a:avLst/>
          </a:prstGeom>
          <a:ln w="28575">
            <a:solidFill>
              <a:srgbClr val="E2007E"/>
            </a:solidFill>
          </a:ln>
        </p:spPr>
        <p:style>
          <a:lnRef idx="1">
            <a:schemeClr val="accent1"/>
          </a:lnRef>
          <a:fillRef idx="0">
            <a:schemeClr val="accent1"/>
          </a:fillRef>
          <a:effectRef idx="0">
            <a:schemeClr val="accent1"/>
          </a:effectRef>
          <a:fontRef idx="minor">
            <a:schemeClr val="tx1"/>
          </a:fontRef>
        </p:style>
      </p:cxnSp>
      <p:pic>
        <p:nvPicPr>
          <p:cNvPr id="39" name="Graphic 38" descr="Presentatie met staafdiagram ">
            <a:extLst>
              <a:ext uri="{FF2B5EF4-FFF2-40B4-BE49-F238E27FC236}">
                <a16:creationId xmlns:a16="http://schemas.microsoft.com/office/drawing/2014/main" id="{4BA0EFC9-FA7D-46C8-A5CB-285EC6AF705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39170" y="217588"/>
            <a:ext cx="1358270" cy="1358270"/>
          </a:xfrm>
          <a:prstGeom prst="rect">
            <a:avLst/>
          </a:prstGeom>
        </p:spPr>
      </p:pic>
      <p:sp>
        <p:nvSpPr>
          <p:cNvPr id="40" name="Tekstvak 39">
            <a:extLst>
              <a:ext uri="{FF2B5EF4-FFF2-40B4-BE49-F238E27FC236}">
                <a16:creationId xmlns:a16="http://schemas.microsoft.com/office/drawing/2014/main" id="{BF9E8C0F-8F1E-4239-ABBC-8F6BAC75A422}"/>
              </a:ext>
            </a:extLst>
          </p:cNvPr>
          <p:cNvSpPr txBox="1"/>
          <p:nvPr/>
        </p:nvSpPr>
        <p:spPr>
          <a:xfrm>
            <a:off x="1339170" y="1919105"/>
            <a:ext cx="1579556" cy="1200329"/>
          </a:xfrm>
          <a:prstGeom prst="rect">
            <a:avLst/>
          </a:prstGeom>
          <a:noFill/>
        </p:spPr>
        <p:txBody>
          <a:bodyPr wrap="square" rtlCol="0">
            <a:spAutoFit/>
          </a:bodyPr>
          <a:lstStyle/>
          <a:p>
            <a:r>
              <a:rPr lang="nl-NL" sz="1600" dirty="0"/>
              <a:t>Resultaat 2022</a:t>
            </a:r>
          </a:p>
          <a:p>
            <a:endParaRPr lang="nl-NL" sz="1600" dirty="0"/>
          </a:p>
          <a:p>
            <a:endParaRPr lang="nl-NL" sz="1600" dirty="0"/>
          </a:p>
          <a:p>
            <a:r>
              <a:rPr lang="nl-NL" sz="1200" dirty="0"/>
              <a:t>Per saldo resultaat van -/- 40 euro.  </a:t>
            </a:r>
          </a:p>
        </p:txBody>
      </p:sp>
    </p:spTree>
    <p:extLst>
      <p:ext uri="{BB962C8B-B14F-4D97-AF65-F5344CB8AC3E}">
        <p14:creationId xmlns:p14="http://schemas.microsoft.com/office/powerpoint/2010/main" val="170971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140BB174-6120-4AEE-B6D4-FF0FAAB5668A}"/>
              </a:ext>
            </a:extLst>
          </p:cNvPr>
          <p:cNvGrpSpPr/>
          <p:nvPr/>
        </p:nvGrpSpPr>
        <p:grpSpPr>
          <a:xfrm>
            <a:off x="0" y="0"/>
            <a:ext cx="12192000" cy="6858000"/>
            <a:chOff x="0" y="0"/>
            <a:chExt cx="12192000" cy="6858000"/>
          </a:xfrm>
        </p:grpSpPr>
        <p:sp>
          <p:nvSpPr>
            <p:cNvPr id="4" name="Rechthoek 3">
              <a:extLst>
                <a:ext uri="{FF2B5EF4-FFF2-40B4-BE49-F238E27FC236}">
                  <a16:creationId xmlns:a16="http://schemas.microsoft.com/office/drawing/2014/main" id="{AD9C70C0-66D5-437C-B84B-E6577302B563}"/>
                </a:ext>
              </a:extLst>
            </p:cNvPr>
            <p:cNvSpPr/>
            <p:nvPr/>
          </p:nvSpPr>
          <p:spPr>
            <a:xfrm>
              <a:off x="0" y="0"/>
              <a:ext cx="12191999" cy="6858000"/>
            </a:xfrm>
            <a:prstGeom prst="rect">
              <a:avLst/>
            </a:prstGeom>
            <a:solidFill>
              <a:schemeClr val="bg1"/>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7" name="Vrije vorm: vorm 6">
              <a:extLst>
                <a:ext uri="{FF2B5EF4-FFF2-40B4-BE49-F238E27FC236}">
                  <a16:creationId xmlns:a16="http://schemas.microsoft.com/office/drawing/2014/main" id="{6A55D00D-D205-460A-8C20-732F91371413}"/>
                </a:ext>
              </a:extLst>
            </p:cNvPr>
            <p:cNvSpPr/>
            <p:nvPr/>
          </p:nvSpPr>
          <p:spPr>
            <a:xfrm>
              <a:off x="11189464" y="2335575"/>
              <a:ext cx="1002535" cy="2005070"/>
            </a:xfrm>
            <a:custGeom>
              <a:avLst/>
              <a:gdLst>
                <a:gd name="connsiteX0" fmla="*/ 1002535 w 1002535"/>
                <a:gd name="connsiteY0" fmla="*/ 0 h 2005070"/>
                <a:gd name="connsiteX1" fmla="*/ 1002535 w 1002535"/>
                <a:gd name="connsiteY1" fmla="*/ 2005070 h 2005070"/>
                <a:gd name="connsiteX2" fmla="*/ 0 w 1002535"/>
                <a:gd name="connsiteY2" fmla="*/ 1002535 h 2005070"/>
                <a:gd name="connsiteX3" fmla="*/ 1002535 w 1002535"/>
                <a:gd name="connsiteY3" fmla="*/ 0 h 2005070"/>
              </a:gdLst>
              <a:ahLst/>
              <a:cxnLst>
                <a:cxn ang="0">
                  <a:pos x="connsiteX0" y="connsiteY0"/>
                </a:cxn>
                <a:cxn ang="0">
                  <a:pos x="connsiteX1" y="connsiteY1"/>
                </a:cxn>
                <a:cxn ang="0">
                  <a:pos x="connsiteX2" y="connsiteY2"/>
                </a:cxn>
                <a:cxn ang="0">
                  <a:pos x="connsiteX3" y="connsiteY3"/>
                </a:cxn>
              </a:cxnLst>
              <a:rect l="l" t="t" r="r" b="b"/>
              <a:pathLst>
                <a:path w="1002535" h="2005070">
                  <a:moveTo>
                    <a:pt x="1002535" y="0"/>
                  </a:moveTo>
                  <a:lnTo>
                    <a:pt x="1002535" y="2005070"/>
                  </a:lnTo>
                  <a:cubicBezTo>
                    <a:pt x="448850" y="2005070"/>
                    <a:pt x="0" y="1556220"/>
                    <a:pt x="0" y="1002535"/>
                  </a:cubicBezTo>
                  <a:cubicBezTo>
                    <a:pt x="0" y="448850"/>
                    <a:pt x="448850" y="0"/>
                    <a:pt x="1002535" y="0"/>
                  </a:cubicBezTo>
                  <a:close/>
                </a:path>
              </a:pathLst>
            </a:custGeom>
            <a:solidFill>
              <a:srgbClr val="E2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id="{A0398ECF-434A-4775-9B31-87B5F5792EF0}"/>
                </a:ext>
              </a:extLst>
            </p:cNvPr>
            <p:cNvSpPr txBox="1"/>
            <p:nvPr/>
          </p:nvSpPr>
          <p:spPr>
            <a:xfrm rot="16200000">
              <a:off x="10927855" y="3076499"/>
              <a:ext cx="2005070" cy="523220"/>
            </a:xfrm>
            <a:prstGeom prst="rect">
              <a:avLst/>
            </a:prstGeom>
            <a:noFill/>
          </p:spPr>
          <p:txBody>
            <a:bodyPr wrap="square" rtlCol="0">
              <a:spAutoFit/>
            </a:bodyPr>
            <a:lstStyle/>
            <a:p>
              <a:pPr algn="ctr"/>
              <a:r>
                <a:rPr lang="nl-NL" sz="2800" b="1" dirty="0">
                  <a:ln w="0"/>
                  <a:solidFill>
                    <a:schemeClr val="bg1">
                      <a:lumMod val="95000"/>
                    </a:schemeClr>
                  </a:solidFill>
                  <a:effectLst>
                    <a:outerShdw blurRad="38100" dist="19050" dir="2700000" algn="tl" rotWithShape="0">
                      <a:schemeClr val="dk1">
                        <a:alpha val="40000"/>
                      </a:schemeClr>
                    </a:outerShdw>
                  </a:effectLst>
                </a:rPr>
                <a:t>Jaarverslag</a:t>
              </a:r>
            </a:p>
          </p:txBody>
        </p:sp>
        <p:pic>
          <p:nvPicPr>
            <p:cNvPr id="10" name="Afbeelding 9">
              <a:extLst>
                <a:ext uri="{FF2B5EF4-FFF2-40B4-BE49-F238E27FC236}">
                  <a16:creationId xmlns:a16="http://schemas.microsoft.com/office/drawing/2014/main" id="{94D96200-B779-40D0-831C-E2D3A3EAE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21666" y="3153576"/>
              <a:ext cx="369065" cy="369065"/>
            </a:xfrm>
            <a:prstGeom prst="rect">
              <a:avLst/>
            </a:prstGeom>
          </p:spPr>
        </p:pic>
      </p:grpSp>
      <p:grpSp>
        <p:nvGrpSpPr>
          <p:cNvPr id="13" name="Groep 12">
            <a:extLst>
              <a:ext uri="{FF2B5EF4-FFF2-40B4-BE49-F238E27FC236}">
                <a16:creationId xmlns:a16="http://schemas.microsoft.com/office/drawing/2014/main" id="{D3010F4E-0F4F-4E95-8194-381D226A9879}"/>
              </a:ext>
            </a:extLst>
          </p:cNvPr>
          <p:cNvGrpSpPr/>
          <p:nvPr/>
        </p:nvGrpSpPr>
        <p:grpSpPr>
          <a:xfrm>
            <a:off x="-444353" y="0"/>
            <a:ext cx="12192000" cy="6858000"/>
            <a:chOff x="0" y="0"/>
            <a:chExt cx="12192000" cy="6858000"/>
          </a:xfrm>
        </p:grpSpPr>
        <p:sp>
          <p:nvSpPr>
            <p:cNvPr id="14" name="Rechthoek 13">
              <a:extLst>
                <a:ext uri="{FF2B5EF4-FFF2-40B4-BE49-F238E27FC236}">
                  <a16:creationId xmlns:a16="http://schemas.microsoft.com/office/drawing/2014/main" id="{AD710653-71BF-4B52-A8D4-1D82DD5D9FC5}"/>
                </a:ext>
              </a:extLst>
            </p:cNvPr>
            <p:cNvSpPr/>
            <p:nvPr/>
          </p:nvSpPr>
          <p:spPr>
            <a:xfrm>
              <a:off x="0" y="0"/>
              <a:ext cx="12191999" cy="6858000"/>
            </a:xfrm>
            <a:prstGeom prst="rect">
              <a:avLst/>
            </a:prstGeom>
            <a:solidFill>
              <a:schemeClr val="bg1"/>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15" name="Vrije vorm: vorm 14">
              <a:extLst>
                <a:ext uri="{FF2B5EF4-FFF2-40B4-BE49-F238E27FC236}">
                  <a16:creationId xmlns:a16="http://schemas.microsoft.com/office/drawing/2014/main" id="{CAA21C36-C775-48AE-9483-519DEE604AE9}"/>
                </a:ext>
              </a:extLst>
            </p:cNvPr>
            <p:cNvSpPr/>
            <p:nvPr/>
          </p:nvSpPr>
          <p:spPr>
            <a:xfrm>
              <a:off x="11189464" y="2335575"/>
              <a:ext cx="1002535" cy="2005070"/>
            </a:xfrm>
            <a:custGeom>
              <a:avLst/>
              <a:gdLst>
                <a:gd name="connsiteX0" fmla="*/ 1002535 w 1002535"/>
                <a:gd name="connsiteY0" fmla="*/ 0 h 2005070"/>
                <a:gd name="connsiteX1" fmla="*/ 1002535 w 1002535"/>
                <a:gd name="connsiteY1" fmla="*/ 2005070 h 2005070"/>
                <a:gd name="connsiteX2" fmla="*/ 0 w 1002535"/>
                <a:gd name="connsiteY2" fmla="*/ 1002535 h 2005070"/>
                <a:gd name="connsiteX3" fmla="*/ 1002535 w 1002535"/>
                <a:gd name="connsiteY3" fmla="*/ 0 h 2005070"/>
              </a:gdLst>
              <a:ahLst/>
              <a:cxnLst>
                <a:cxn ang="0">
                  <a:pos x="connsiteX0" y="connsiteY0"/>
                </a:cxn>
                <a:cxn ang="0">
                  <a:pos x="connsiteX1" y="connsiteY1"/>
                </a:cxn>
                <a:cxn ang="0">
                  <a:pos x="connsiteX2" y="connsiteY2"/>
                </a:cxn>
                <a:cxn ang="0">
                  <a:pos x="connsiteX3" y="connsiteY3"/>
                </a:cxn>
              </a:cxnLst>
              <a:rect l="l" t="t" r="r" b="b"/>
              <a:pathLst>
                <a:path w="1002535" h="2005070">
                  <a:moveTo>
                    <a:pt x="1002535" y="0"/>
                  </a:moveTo>
                  <a:lnTo>
                    <a:pt x="1002535" y="2005070"/>
                  </a:lnTo>
                  <a:cubicBezTo>
                    <a:pt x="448850" y="2005070"/>
                    <a:pt x="0" y="1556220"/>
                    <a:pt x="0" y="1002535"/>
                  </a:cubicBezTo>
                  <a:cubicBezTo>
                    <a:pt x="0" y="448850"/>
                    <a:pt x="448850" y="0"/>
                    <a:pt x="1002535" y="0"/>
                  </a:cubicBezTo>
                  <a:close/>
                </a:path>
              </a:pathLst>
            </a:custGeom>
            <a:solidFill>
              <a:srgbClr val="00A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811D378B-8FB4-42D4-8B42-9F9A4E22D28F}"/>
                </a:ext>
              </a:extLst>
            </p:cNvPr>
            <p:cNvSpPr txBox="1"/>
            <p:nvPr/>
          </p:nvSpPr>
          <p:spPr>
            <a:xfrm rot="16200000">
              <a:off x="10927855" y="3076499"/>
              <a:ext cx="2005070" cy="523220"/>
            </a:xfrm>
            <a:prstGeom prst="rect">
              <a:avLst/>
            </a:prstGeom>
            <a:noFill/>
          </p:spPr>
          <p:txBody>
            <a:bodyPr wrap="square" rtlCol="0">
              <a:spAutoFit/>
            </a:bodyPr>
            <a:lstStyle/>
            <a:p>
              <a:pPr algn="ctr"/>
              <a:r>
                <a:rPr lang="nl-NL" sz="2800" b="1" dirty="0">
                  <a:ln w="0"/>
                  <a:solidFill>
                    <a:schemeClr val="bg1">
                      <a:lumMod val="95000"/>
                    </a:schemeClr>
                  </a:solidFill>
                  <a:effectLst>
                    <a:outerShdw blurRad="38100" dist="19050" dir="2700000" algn="tl" rotWithShape="0">
                      <a:schemeClr val="dk1">
                        <a:alpha val="40000"/>
                      </a:schemeClr>
                    </a:outerShdw>
                  </a:effectLst>
                </a:rPr>
                <a:t>Begroting</a:t>
              </a:r>
            </a:p>
          </p:txBody>
        </p:sp>
        <p:pic>
          <p:nvPicPr>
            <p:cNvPr id="17" name="Afbeelding 16">
              <a:extLst>
                <a:ext uri="{FF2B5EF4-FFF2-40B4-BE49-F238E27FC236}">
                  <a16:creationId xmlns:a16="http://schemas.microsoft.com/office/drawing/2014/main" id="{E7D47AE7-852A-400C-91B9-CA641E624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21666" y="3153576"/>
              <a:ext cx="369065" cy="369065"/>
            </a:xfrm>
            <a:prstGeom prst="rect">
              <a:avLst/>
            </a:prstGeom>
          </p:spPr>
        </p:pic>
      </p:grpSp>
      <p:grpSp>
        <p:nvGrpSpPr>
          <p:cNvPr id="18" name="Groep 17">
            <a:extLst>
              <a:ext uri="{FF2B5EF4-FFF2-40B4-BE49-F238E27FC236}">
                <a16:creationId xmlns:a16="http://schemas.microsoft.com/office/drawing/2014/main" id="{A628207F-5EB5-4C25-99C4-BDB8F1993B4D}"/>
              </a:ext>
            </a:extLst>
          </p:cNvPr>
          <p:cNvGrpSpPr/>
          <p:nvPr/>
        </p:nvGrpSpPr>
        <p:grpSpPr>
          <a:xfrm>
            <a:off x="-11766018" y="0"/>
            <a:ext cx="12192000" cy="6858000"/>
            <a:chOff x="0" y="0"/>
            <a:chExt cx="12192000" cy="6858000"/>
          </a:xfrm>
        </p:grpSpPr>
        <p:sp>
          <p:nvSpPr>
            <p:cNvPr id="19" name="Rechthoek 18">
              <a:extLst>
                <a:ext uri="{FF2B5EF4-FFF2-40B4-BE49-F238E27FC236}">
                  <a16:creationId xmlns:a16="http://schemas.microsoft.com/office/drawing/2014/main" id="{D4025208-2BA4-4BF9-8A2A-7DAFD86B26BF}"/>
                </a:ext>
              </a:extLst>
            </p:cNvPr>
            <p:cNvSpPr/>
            <p:nvPr/>
          </p:nvSpPr>
          <p:spPr>
            <a:xfrm>
              <a:off x="0" y="0"/>
              <a:ext cx="12191999" cy="6858000"/>
            </a:xfrm>
            <a:prstGeom prst="rect">
              <a:avLst/>
            </a:prstGeom>
            <a:solidFill>
              <a:schemeClr val="bg1"/>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20" name="Vrije vorm: vorm 19">
              <a:extLst>
                <a:ext uri="{FF2B5EF4-FFF2-40B4-BE49-F238E27FC236}">
                  <a16:creationId xmlns:a16="http://schemas.microsoft.com/office/drawing/2014/main" id="{A97013E0-C66A-434C-AEF3-B398626411FF}"/>
                </a:ext>
              </a:extLst>
            </p:cNvPr>
            <p:cNvSpPr/>
            <p:nvPr/>
          </p:nvSpPr>
          <p:spPr>
            <a:xfrm>
              <a:off x="11189464" y="2335575"/>
              <a:ext cx="1002535" cy="2005070"/>
            </a:xfrm>
            <a:custGeom>
              <a:avLst/>
              <a:gdLst>
                <a:gd name="connsiteX0" fmla="*/ 1002535 w 1002535"/>
                <a:gd name="connsiteY0" fmla="*/ 0 h 2005070"/>
                <a:gd name="connsiteX1" fmla="*/ 1002535 w 1002535"/>
                <a:gd name="connsiteY1" fmla="*/ 2005070 h 2005070"/>
                <a:gd name="connsiteX2" fmla="*/ 0 w 1002535"/>
                <a:gd name="connsiteY2" fmla="*/ 1002535 h 2005070"/>
                <a:gd name="connsiteX3" fmla="*/ 1002535 w 1002535"/>
                <a:gd name="connsiteY3" fmla="*/ 0 h 2005070"/>
              </a:gdLst>
              <a:ahLst/>
              <a:cxnLst>
                <a:cxn ang="0">
                  <a:pos x="connsiteX0" y="connsiteY0"/>
                </a:cxn>
                <a:cxn ang="0">
                  <a:pos x="connsiteX1" y="connsiteY1"/>
                </a:cxn>
                <a:cxn ang="0">
                  <a:pos x="connsiteX2" y="connsiteY2"/>
                </a:cxn>
                <a:cxn ang="0">
                  <a:pos x="connsiteX3" y="connsiteY3"/>
                </a:cxn>
              </a:cxnLst>
              <a:rect l="l" t="t" r="r" b="b"/>
              <a:pathLst>
                <a:path w="1002535" h="2005070">
                  <a:moveTo>
                    <a:pt x="1002535" y="0"/>
                  </a:moveTo>
                  <a:lnTo>
                    <a:pt x="1002535" y="2005070"/>
                  </a:lnTo>
                  <a:cubicBezTo>
                    <a:pt x="448850" y="2005070"/>
                    <a:pt x="0" y="1556220"/>
                    <a:pt x="0" y="1002535"/>
                  </a:cubicBezTo>
                  <a:cubicBezTo>
                    <a:pt x="0" y="448850"/>
                    <a:pt x="448850" y="0"/>
                    <a:pt x="1002535" y="0"/>
                  </a:cubicBezTo>
                  <a:close/>
                </a:path>
              </a:pathLst>
            </a:custGeom>
            <a:solidFill>
              <a:srgbClr val="032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32963"/>
                </a:solidFill>
              </a:endParaRPr>
            </a:p>
          </p:txBody>
        </p:sp>
        <p:sp>
          <p:nvSpPr>
            <p:cNvPr id="21" name="Tekstvak 20">
              <a:extLst>
                <a:ext uri="{FF2B5EF4-FFF2-40B4-BE49-F238E27FC236}">
                  <a16:creationId xmlns:a16="http://schemas.microsoft.com/office/drawing/2014/main" id="{70C7B64E-E3EA-4742-9D86-508A0280FBBA}"/>
                </a:ext>
              </a:extLst>
            </p:cNvPr>
            <p:cNvSpPr txBox="1"/>
            <p:nvPr/>
          </p:nvSpPr>
          <p:spPr>
            <a:xfrm rot="16200000">
              <a:off x="10927855" y="3076499"/>
              <a:ext cx="2005070" cy="523220"/>
            </a:xfrm>
            <a:prstGeom prst="rect">
              <a:avLst/>
            </a:prstGeom>
            <a:noFill/>
          </p:spPr>
          <p:txBody>
            <a:bodyPr wrap="square" rtlCol="0">
              <a:spAutoFit/>
            </a:bodyPr>
            <a:lstStyle/>
            <a:p>
              <a:pPr algn="ctr"/>
              <a:r>
                <a:rPr lang="nl-NL" sz="2800" b="1" dirty="0">
                  <a:ln w="0"/>
                  <a:solidFill>
                    <a:schemeClr val="bg1">
                      <a:lumMod val="95000"/>
                    </a:schemeClr>
                  </a:solidFill>
                  <a:effectLst>
                    <a:outerShdw blurRad="38100" dist="19050" dir="2700000" algn="tl" rotWithShape="0">
                      <a:schemeClr val="dk1">
                        <a:alpha val="40000"/>
                      </a:schemeClr>
                    </a:outerShdw>
                  </a:effectLst>
                </a:rPr>
                <a:t>Leden</a:t>
              </a:r>
            </a:p>
          </p:txBody>
        </p:sp>
        <p:pic>
          <p:nvPicPr>
            <p:cNvPr id="22" name="Afbeelding 21">
              <a:extLst>
                <a:ext uri="{FF2B5EF4-FFF2-40B4-BE49-F238E27FC236}">
                  <a16:creationId xmlns:a16="http://schemas.microsoft.com/office/drawing/2014/main" id="{1160676F-2F70-4BA1-97CC-116C0CB8D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21666" y="3153576"/>
              <a:ext cx="369065" cy="369065"/>
            </a:xfrm>
            <a:prstGeom prst="rect">
              <a:avLst/>
            </a:prstGeom>
          </p:spPr>
        </p:pic>
      </p:grpSp>
      <p:pic>
        <p:nvPicPr>
          <p:cNvPr id="2" name="Afbeelding 1">
            <a:extLst>
              <a:ext uri="{FF2B5EF4-FFF2-40B4-BE49-F238E27FC236}">
                <a16:creationId xmlns:a16="http://schemas.microsoft.com/office/drawing/2014/main" id="{1EA4AFB0-CFFF-4402-B335-932D028A99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45622" y="61211"/>
            <a:ext cx="6976132" cy="6735577"/>
          </a:xfrm>
          <a:prstGeom prst="rect">
            <a:avLst/>
          </a:prstGeom>
        </p:spPr>
      </p:pic>
    </p:spTree>
    <p:extLst>
      <p:ext uri="{BB962C8B-B14F-4D97-AF65-F5344CB8AC3E}">
        <p14:creationId xmlns:p14="http://schemas.microsoft.com/office/powerpoint/2010/main" val="205639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0-#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140BB174-6120-4AEE-B6D4-FF0FAAB5668A}"/>
              </a:ext>
            </a:extLst>
          </p:cNvPr>
          <p:cNvGrpSpPr/>
          <p:nvPr/>
        </p:nvGrpSpPr>
        <p:grpSpPr>
          <a:xfrm>
            <a:off x="0" y="0"/>
            <a:ext cx="12192000" cy="6858000"/>
            <a:chOff x="0" y="0"/>
            <a:chExt cx="12192000" cy="6858000"/>
          </a:xfrm>
        </p:grpSpPr>
        <p:sp>
          <p:nvSpPr>
            <p:cNvPr id="4" name="Rechthoek 3">
              <a:extLst>
                <a:ext uri="{FF2B5EF4-FFF2-40B4-BE49-F238E27FC236}">
                  <a16:creationId xmlns:a16="http://schemas.microsoft.com/office/drawing/2014/main" id="{AD9C70C0-66D5-437C-B84B-E6577302B563}"/>
                </a:ext>
              </a:extLst>
            </p:cNvPr>
            <p:cNvSpPr/>
            <p:nvPr/>
          </p:nvSpPr>
          <p:spPr>
            <a:xfrm>
              <a:off x="0" y="0"/>
              <a:ext cx="12191999" cy="6858000"/>
            </a:xfrm>
            <a:prstGeom prst="rect">
              <a:avLst/>
            </a:prstGeom>
            <a:solidFill>
              <a:schemeClr val="bg1"/>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7" name="Vrije vorm: vorm 6">
              <a:extLst>
                <a:ext uri="{FF2B5EF4-FFF2-40B4-BE49-F238E27FC236}">
                  <a16:creationId xmlns:a16="http://schemas.microsoft.com/office/drawing/2014/main" id="{6A55D00D-D205-460A-8C20-732F91371413}"/>
                </a:ext>
              </a:extLst>
            </p:cNvPr>
            <p:cNvSpPr/>
            <p:nvPr/>
          </p:nvSpPr>
          <p:spPr>
            <a:xfrm>
              <a:off x="11189464" y="2335575"/>
              <a:ext cx="1002535" cy="2005070"/>
            </a:xfrm>
            <a:custGeom>
              <a:avLst/>
              <a:gdLst>
                <a:gd name="connsiteX0" fmla="*/ 1002535 w 1002535"/>
                <a:gd name="connsiteY0" fmla="*/ 0 h 2005070"/>
                <a:gd name="connsiteX1" fmla="*/ 1002535 w 1002535"/>
                <a:gd name="connsiteY1" fmla="*/ 2005070 h 2005070"/>
                <a:gd name="connsiteX2" fmla="*/ 0 w 1002535"/>
                <a:gd name="connsiteY2" fmla="*/ 1002535 h 2005070"/>
                <a:gd name="connsiteX3" fmla="*/ 1002535 w 1002535"/>
                <a:gd name="connsiteY3" fmla="*/ 0 h 2005070"/>
              </a:gdLst>
              <a:ahLst/>
              <a:cxnLst>
                <a:cxn ang="0">
                  <a:pos x="connsiteX0" y="connsiteY0"/>
                </a:cxn>
                <a:cxn ang="0">
                  <a:pos x="connsiteX1" y="connsiteY1"/>
                </a:cxn>
                <a:cxn ang="0">
                  <a:pos x="connsiteX2" y="connsiteY2"/>
                </a:cxn>
                <a:cxn ang="0">
                  <a:pos x="connsiteX3" y="connsiteY3"/>
                </a:cxn>
              </a:cxnLst>
              <a:rect l="l" t="t" r="r" b="b"/>
              <a:pathLst>
                <a:path w="1002535" h="2005070">
                  <a:moveTo>
                    <a:pt x="1002535" y="0"/>
                  </a:moveTo>
                  <a:lnTo>
                    <a:pt x="1002535" y="2005070"/>
                  </a:lnTo>
                  <a:cubicBezTo>
                    <a:pt x="448850" y="2005070"/>
                    <a:pt x="0" y="1556220"/>
                    <a:pt x="0" y="1002535"/>
                  </a:cubicBezTo>
                  <a:cubicBezTo>
                    <a:pt x="0" y="448850"/>
                    <a:pt x="448850" y="0"/>
                    <a:pt x="1002535" y="0"/>
                  </a:cubicBezTo>
                  <a:close/>
                </a:path>
              </a:pathLst>
            </a:custGeom>
            <a:solidFill>
              <a:srgbClr val="E2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id="{A0398ECF-434A-4775-9B31-87B5F5792EF0}"/>
                </a:ext>
              </a:extLst>
            </p:cNvPr>
            <p:cNvSpPr txBox="1"/>
            <p:nvPr/>
          </p:nvSpPr>
          <p:spPr>
            <a:xfrm rot="16200000">
              <a:off x="10927855" y="3076499"/>
              <a:ext cx="2005070" cy="523220"/>
            </a:xfrm>
            <a:prstGeom prst="rect">
              <a:avLst/>
            </a:prstGeom>
            <a:noFill/>
          </p:spPr>
          <p:txBody>
            <a:bodyPr wrap="square" rtlCol="0">
              <a:spAutoFit/>
            </a:bodyPr>
            <a:lstStyle/>
            <a:p>
              <a:pPr algn="ctr"/>
              <a:r>
                <a:rPr lang="nl-NL" sz="2800" b="1" dirty="0">
                  <a:ln w="0"/>
                  <a:solidFill>
                    <a:schemeClr val="bg1">
                      <a:lumMod val="95000"/>
                    </a:schemeClr>
                  </a:solidFill>
                  <a:effectLst>
                    <a:outerShdw blurRad="38100" dist="19050" dir="2700000" algn="tl" rotWithShape="0">
                      <a:schemeClr val="dk1">
                        <a:alpha val="40000"/>
                      </a:schemeClr>
                    </a:outerShdw>
                  </a:effectLst>
                </a:rPr>
                <a:t>Jaarverslag</a:t>
              </a:r>
            </a:p>
          </p:txBody>
        </p:sp>
        <p:pic>
          <p:nvPicPr>
            <p:cNvPr id="10" name="Afbeelding 9">
              <a:extLst>
                <a:ext uri="{FF2B5EF4-FFF2-40B4-BE49-F238E27FC236}">
                  <a16:creationId xmlns:a16="http://schemas.microsoft.com/office/drawing/2014/main" id="{94D96200-B779-40D0-831C-E2D3A3EAE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21666" y="3153576"/>
              <a:ext cx="369065" cy="369065"/>
            </a:xfrm>
            <a:prstGeom prst="rect">
              <a:avLst/>
            </a:prstGeom>
          </p:spPr>
        </p:pic>
      </p:grpSp>
      <p:grpSp>
        <p:nvGrpSpPr>
          <p:cNvPr id="13" name="Groep 12">
            <a:extLst>
              <a:ext uri="{FF2B5EF4-FFF2-40B4-BE49-F238E27FC236}">
                <a16:creationId xmlns:a16="http://schemas.microsoft.com/office/drawing/2014/main" id="{D3010F4E-0F4F-4E95-8194-381D226A9879}"/>
              </a:ext>
            </a:extLst>
          </p:cNvPr>
          <p:cNvGrpSpPr/>
          <p:nvPr/>
        </p:nvGrpSpPr>
        <p:grpSpPr>
          <a:xfrm>
            <a:off x="-435117" y="0"/>
            <a:ext cx="12192000" cy="6858000"/>
            <a:chOff x="0" y="0"/>
            <a:chExt cx="12192000" cy="6858000"/>
          </a:xfrm>
        </p:grpSpPr>
        <p:sp>
          <p:nvSpPr>
            <p:cNvPr id="14" name="Rechthoek 13">
              <a:extLst>
                <a:ext uri="{FF2B5EF4-FFF2-40B4-BE49-F238E27FC236}">
                  <a16:creationId xmlns:a16="http://schemas.microsoft.com/office/drawing/2014/main" id="{AD710653-71BF-4B52-A8D4-1D82DD5D9FC5}"/>
                </a:ext>
              </a:extLst>
            </p:cNvPr>
            <p:cNvSpPr/>
            <p:nvPr/>
          </p:nvSpPr>
          <p:spPr>
            <a:xfrm>
              <a:off x="0" y="0"/>
              <a:ext cx="12191999" cy="6858000"/>
            </a:xfrm>
            <a:prstGeom prst="rect">
              <a:avLst/>
            </a:prstGeom>
            <a:solidFill>
              <a:schemeClr val="bg1"/>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15" name="Vrije vorm: vorm 14">
              <a:extLst>
                <a:ext uri="{FF2B5EF4-FFF2-40B4-BE49-F238E27FC236}">
                  <a16:creationId xmlns:a16="http://schemas.microsoft.com/office/drawing/2014/main" id="{CAA21C36-C775-48AE-9483-519DEE604AE9}"/>
                </a:ext>
              </a:extLst>
            </p:cNvPr>
            <p:cNvSpPr/>
            <p:nvPr/>
          </p:nvSpPr>
          <p:spPr>
            <a:xfrm>
              <a:off x="11189464" y="2335575"/>
              <a:ext cx="1002535" cy="2005070"/>
            </a:xfrm>
            <a:custGeom>
              <a:avLst/>
              <a:gdLst>
                <a:gd name="connsiteX0" fmla="*/ 1002535 w 1002535"/>
                <a:gd name="connsiteY0" fmla="*/ 0 h 2005070"/>
                <a:gd name="connsiteX1" fmla="*/ 1002535 w 1002535"/>
                <a:gd name="connsiteY1" fmla="*/ 2005070 h 2005070"/>
                <a:gd name="connsiteX2" fmla="*/ 0 w 1002535"/>
                <a:gd name="connsiteY2" fmla="*/ 1002535 h 2005070"/>
                <a:gd name="connsiteX3" fmla="*/ 1002535 w 1002535"/>
                <a:gd name="connsiteY3" fmla="*/ 0 h 2005070"/>
              </a:gdLst>
              <a:ahLst/>
              <a:cxnLst>
                <a:cxn ang="0">
                  <a:pos x="connsiteX0" y="connsiteY0"/>
                </a:cxn>
                <a:cxn ang="0">
                  <a:pos x="connsiteX1" y="connsiteY1"/>
                </a:cxn>
                <a:cxn ang="0">
                  <a:pos x="connsiteX2" y="connsiteY2"/>
                </a:cxn>
                <a:cxn ang="0">
                  <a:pos x="connsiteX3" y="connsiteY3"/>
                </a:cxn>
              </a:cxnLst>
              <a:rect l="l" t="t" r="r" b="b"/>
              <a:pathLst>
                <a:path w="1002535" h="2005070">
                  <a:moveTo>
                    <a:pt x="1002535" y="0"/>
                  </a:moveTo>
                  <a:lnTo>
                    <a:pt x="1002535" y="2005070"/>
                  </a:lnTo>
                  <a:cubicBezTo>
                    <a:pt x="448850" y="2005070"/>
                    <a:pt x="0" y="1556220"/>
                    <a:pt x="0" y="1002535"/>
                  </a:cubicBezTo>
                  <a:cubicBezTo>
                    <a:pt x="0" y="448850"/>
                    <a:pt x="448850" y="0"/>
                    <a:pt x="1002535" y="0"/>
                  </a:cubicBezTo>
                  <a:close/>
                </a:path>
              </a:pathLst>
            </a:custGeom>
            <a:solidFill>
              <a:srgbClr val="00A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811D378B-8FB4-42D4-8B42-9F9A4E22D28F}"/>
                </a:ext>
              </a:extLst>
            </p:cNvPr>
            <p:cNvSpPr txBox="1"/>
            <p:nvPr/>
          </p:nvSpPr>
          <p:spPr>
            <a:xfrm rot="16200000">
              <a:off x="10927855" y="3076499"/>
              <a:ext cx="2005070" cy="523220"/>
            </a:xfrm>
            <a:prstGeom prst="rect">
              <a:avLst/>
            </a:prstGeom>
            <a:noFill/>
          </p:spPr>
          <p:txBody>
            <a:bodyPr wrap="square" rtlCol="0">
              <a:spAutoFit/>
            </a:bodyPr>
            <a:lstStyle/>
            <a:p>
              <a:pPr algn="ctr"/>
              <a:r>
                <a:rPr lang="nl-NL" sz="2800" b="1" dirty="0">
                  <a:ln w="0"/>
                  <a:solidFill>
                    <a:schemeClr val="bg1">
                      <a:lumMod val="95000"/>
                    </a:schemeClr>
                  </a:solidFill>
                  <a:effectLst>
                    <a:outerShdw blurRad="38100" dist="19050" dir="2700000" algn="tl" rotWithShape="0">
                      <a:schemeClr val="dk1">
                        <a:alpha val="40000"/>
                      </a:schemeClr>
                    </a:outerShdw>
                  </a:effectLst>
                </a:rPr>
                <a:t>Begroting</a:t>
              </a:r>
            </a:p>
          </p:txBody>
        </p:sp>
        <p:pic>
          <p:nvPicPr>
            <p:cNvPr id="17" name="Afbeelding 16">
              <a:extLst>
                <a:ext uri="{FF2B5EF4-FFF2-40B4-BE49-F238E27FC236}">
                  <a16:creationId xmlns:a16="http://schemas.microsoft.com/office/drawing/2014/main" id="{E7D47AE7-852A-400C-91B9-CA641E624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21666" y="3153576"/>
              <a:ext cx="369065" cy="369065"/>
            </a:xfrm>
            <a:prstGeom prst="rect">
              <a:avLst/>
            </a:prstGeom>
          </p:spPr>
        </p:pic>
      </p:grpSp>
      <p:grpSp>
        <p:nvGrpSpPr>
          <p:cNvPr id="18" name="Groep 17">
            <a:extLst>
              <a:ext uri="{FF2B5EF4-FFF2-40B4-BE49-F238E27FC236}">
                <a16:creationId xmlns:a16="http://schemas.microsoft.com/office/drawing/2014/main" id="{A628207F-5EB5-4C25-99C4-BDB8F1993B4D}"/>
              </a:ext>
            </a:extLst>
          </p:cNvPr>
          <p:cNvGrpSpPr/>
          <p:nvPr/>
        </p:nvGrpSpPr>
        <p:grpSpPr>
          <a:xfrm>
            <a:off x="-11766018" y="0"/>
            <a:ext cx="12192000" cy="6858000"/>
            <a:chOff x="0" y="0"/>
            <a:chExt cx="12192000" cy="6858000"/>
          </a:xfrm>
        </p:grpSpPr>
        <p:sp>
          <p:nvSpPr>
            <p:cNvPr id="19" name="Rechthoek 18">
              <a:extLst>
                <a:ext uri="{FF2B5EF4-FFF2-40B4-BE49-F238E27FC236}">
                  <a16:creationId xmlns:a16="http://schemas.microsoft.com/office/drawing/2014/main" id="{D4025208-2BA4-4BF9-8A2A-7DAFD86B26BF}"/>
                </a:ext>
              </a:extLst>
            </p:cNvPr>
            <p:cNvSpPr/>
            <p:nvPr/>
          </p:nvSpPr>
          <p:spPr>
            <a:xfrm>
              <a:off x="0" y="0"/>
              <a:ext cx="12191999" cy="6858000"/>
            </a:xfrm>
            <a:prstGeom prst="rect">
              <a:avLst/>
            </a:prstGeom>
            <a:solidFill>
              <a:schemeClr val="bg1"/>
            </a:solidFill>
            <a:ln>
              <a:noFill/>
            </a:ln>
            <a:effectLst>
              <a:outerShdw blurRad="215900" dist="38100" sx="101000" sy="101000" algn="ctr"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20" name="Vrije vorm: vorm 19">
              <a:extLst>
                <a:ext uri="{FF2B5EF4-FFF2-40B4-BE49-F238E27FC236}">
                  <a16:creationId xmlns:a16="http://schemas.microsoft.com/office/drawing/2014/main" id="{A97013E0-C66A-434C-AEF3-B398626411FF}"/>
                </a:ext>
              </a:extLst>
            </p:cNvPr>
            <p:cNvSpPr/>
            <p:nvPr/>
          </p:nvSpPr>
          <p:spPr>
            <a:xfrm>
              <a:off x="11189464" y="2335575"/>
              <a:ext cx="1002535" cy="2005070"/>
            </a:xfrm>
            <a:custGeom>
              <a:avLst/>
              <a:gdLst>
                <a:gd name="connsiteX0" fmla="*/ 1002535 w 1002535"/>
                <a:gd name="connsiteY0" fmla="*/ 0 h 2005070"/>
                <a:gd name="connsiteX1" fmla="*/ 1002535 w 1002535"/>
                <a:gd name="connsiteY1" fmla="*/ 2005070 h 2005070"/>
                <a:gd name="connsiteX2" fmla="*/ 0 w 1002535"/>
                <a:gd name="connsiteY2" fmla="*/ 1002535 h 2005070"/>
                <a:gd name="connsiteX3" fmla="*/ 1002535 w 1002535"/>
                <a:gd name="connsiteY3" fmla="*/ 0 h 2005070"/>
              </a:gdLst>
              <a:ahLst/>
              <a:cxnLst>
                <a:cxn ang="0">
                  <a:pos x="connsiteX0" y="connsiteY0"/>
                </a:cxn>
                <a:cxn ang="0">
                  <a:pos x="connsiteX1" y="connsiteY1"/>
                </a:cxn>
                <a:cxn ang="0">
                  <a:pos x="connsiteX2" y="connsiteY2"/>
                </a:cxn>
                <a:cxn ang="0">
                  <a:pos x="connsiteX3" y="connsiteY3"/>
                </a:cxn>
              </a:cxnLst>
              <a:rect l="l" t="t" r="r" b="b"/>
              <a:pathLst>
                <a:path w="1002535" h="2005070">
                  <a:moveTo>
                    <a:pt x="1002535" y="0"/>
                  </a:moveTo>
                  <a:lnTo>
                    <a:pt x="1002535" y="2005070"/>
                  </a:lnTo>
                  <a:cubicBezTo>
                    <a:pt x="448850" y="2005070"/>
                    <a:pt x="0" y="1556220"/>
                    <a:pt x="0" y="1002535"/>
                  </a:cubicBezTo>
                  <a:cubicBezTo>
                    <a:pt x="0" y="448850"/>
                    <a:pt x="448850" y="0"/>
                    <a:pt x="1002535" y="0"/>
                  </a:cubicBezTo>
                  <a:close/>
                </a:path>
              </a:pathLst>
            </a:custGeom>
            <a:solidFill>
              <a:srgbClr val="032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032963"/>
                </a:solidFill>
              </a:endParaRPr>
            </a:p>
          </p:txBody>
        </p:sp>
        <p:sp>
          <p:nvSpPr>
            <p:cNvPr id="21" name="Tekstvak 20">
              <a:extLst>
                <a:ext uri="{FF2B5EF4-FFF2-40B4-BE49-F238E27FC236}">
                  <a16:creationId xmlns:a16="http://schemas.microsoft.com/office/drawing/2014/main" id="{70C7B64E-E3EA-4742-9D86-508A0280FBBA}"/>
                </a:ext>
              </a:extLst>
            </p:cNvPr>
            <p:cNvSpPr txBox="1"/>
            <p:nvPr/>
          </p:nvSpPr>
          <p:spPr>
            <a:xfrm rot="16200000">
              <a:off x="10927855" y="3076499"/>
              <a:ext cx="2005070" cy="523220"/>
            </a:xfrm>
            <a:prstGeom prst="rect">
              <a:avLst/>
            </a:prstGeom>
            <a:noFill/>
          </p:spPr>
          <p:txBody>
            <a:bodyPr wrap="square" rtlCol="0">
              <a:spAutoFit/>
            </a:bodyPr>
            <a:lstStyle/>
            <a:p>
              <a:pPr algn="ctr"/>
              <a:r>
                <a:rPr lang="nl-NL" sz="2800" b="1" dirty="0">
                  <a:ln w="0"/>
                  <a:solidFill>
                    <a:schemeClr val="bg1">
                      <a:lumMod val="95000"/>
                    </a:schemeClr>
                  </a:solidFill>
                  <a:effectLst>
                    <a:outerShdw blurRad="38100" dist="19050" dir="2700000" algn="tl" rotWithShape="0">
                      <a:schemeClr val="dk1">
                        <a:alpha val="40000"/>
                      </a:schemeClr>
                    </a:outerShdw>
                  </a:effectLst>
                </a:rPr>
                <a:t>Leden</a:t>
              </a:r>
            </a:p>
          </p:txBody>
        </p:sp>
        <p:pic>
          <p:nvPicPr>
            <p:cNvPr id="22" name="Afbeelding 21">
              <a:extLst>
                <a:ext uri="{FF2B5EF4-FFF2-40B4-BE49-F238E27FC236}">
                  <a16:creationId xmlns:a16="http://schemas.microsoft.com/office/drawing/2014/main" id="{1160676F-2F70-4BA1-97CC-116C0CB8D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321666" y="3153576"/>
              <a:ext cx="369065" cy="369065"/>
            </a:xfrm>
            <a:prstGeom prst="rect">
              <a:avLst/>
            </a:prstGeom>
          </p:spPr>
        </p:pic>
      </p:grpSp>
      <p:sp>
        <p:nvSpPr>
          <p:cNvPr id="6" name="Tekstvak 5">
            <a:extLst>
              <a:ext uri="{FF2B5EF4-FFF2-40B4-BE49-F238E27FC236}">
                <a16:creationId xmlns:a16="http://schemas.microsoft.com/office/drawing/2014/main" id="{6BF18915-AECD-469A-BC5D-0A01F1CB21E8}"/>
              </a:ext>
            </a:extLst>
          </p:cNvPr>
          <p:cNvSpPr txBox="1"/>
          <p:nvPr/>
        </p:nvSpPr>
        <p:spPr>
          <a:xfrm>
            <a:off x="870334" y="304800"/>
            <a:ext cx="10006978" cy="2585323"/>
          </a:xfrm>
          <a:prstGeom prst="rect">
            <a:avLst/>
          </a:prstGeom>
          <a:noFill/>
        </p:spPr>
        <p:txBody>
          <a:bodyPr wrap="square" rtlCol="0">
            <a:spAutoFit/>
          </a:bodyPr>
          <a:lstStyle/>
          <a:p>
            <a:r>
              <a:rPr lang="nl-NL" sz="1600" b="1" dirty="0"/>
              <a:t>Begroting 2023-2026</a:t>
            </a:r>
          </a:p>
          <a:p>
            <a:pPr marL="285750" indent="-285750">
              <a:buFontTx/>
              <a:buChar char="-"/>
            </a:pPr>
            <a:r>
              <a:rPr lang="nl-NL" sz="1600" dirty="0"/>
              <a:t>Begroting 2023 op een paar punten iets aangepast (o.a. inkomsten ledenafdracht en bankkosten)</a:t>
            </a:r>
          </a:p>
          <a:p>
            <a:pPr marL="285750" indent="-285750">
              <a:buFontTx/>
              <a:buChar char="-"/>
            </a:pPr>
            <a:r>
              <a:rPr lang="nl-NL" sz="1600" dirty="0"/>
              <a:t>Totale campagne budget GR26 wordt geschat een kleine 18 duizend euro. Hierbij wordt uitgegaan dat er een ook een magazine wordt gemaakt.</a:t>
            </a:r>
          </a:p>
          <a:p>
            <a:endParaRPr lang="nl-NL" sz="1600" dirty="0"/>
          </a:p>
          <a:p>
            <a:r>
              <a:rPr lang="nl-NL" sz="1600" b="1" dirty="0"/>
              <a:t>ALV najaar 2023</a:t>
            </a:r>
          </a:p>
          <a:p>
            <a:pPr marL="285750" indent="-285750">
              <a:buFontTx/>
              <a:buChar char="-"/>
            </a:pPr>
            <a:r>
              <a:rPr lang="nl-NL" sz="1600" dirty="0"/>
              <a:t>Zal er een voorstel gedaan worden voor een minimale algemene reserve (conform aanbeveling van de kascommissie uit 2022).</a:t>
            </a:r>
          </a:p>
          <a:p>
            <a:pPr marL="285750" indent="-285750">
              <a:buFontTx/>
              <a:buChar char="-"/>
            </a:pPr>
            <a:r>
              <a:rPr lang="nl-NL" sz="1600" dirty="0"/>
              <a:t>Zal de begroting voor 2024-2026 formeel vastgesteld worden</a:t>
            </a:r>
          </a:p>
          <a:p>
            <a:pPr marL="285750" indent="-285750">
              <a:buFontTx/>
              <a:buChar char="-"/>
            </a:pPr>
            <a:endParaRPr lang="nl-NL" dirty="0"/>
          </a:p>
        </p:txBody>
      </p:sp>
    </p:spTree>
    <p:extLst>
      <p:ext uri="{BB962C8B-B14F-4D97-AF65-F5344CB8AC3E}">
        <p14:creationId xmlns:p14="http://schemas.microsoft.com/office/powerpoint/2010/main" val="90565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TotalTime>
  <Words>385</Words>
  <Application>Microsoft Office PowerPoint</Application>
  <PresentationFormat>Breedbeeld</PresentationFormat>
  <Paragraphs>64</Paragraphs>
  <Slides>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remko amelink</dc:creator>
  <cp:lastModifiedBy>remko amelink</cp:lastModifiedBy>
  <cp:revision>2</cp:revision>
  <cp:lastPrinted>2022-05-04T18:05:28Z</cp:lastPrinted>
  <dcterms:created xsi:type="dcterms:W3CDTF">2019-04-10T18:01:05Z</dcterms:created>
  <dcterms:modified xsi:type="dcterms:W3CDTF">2023-04-22T08:20:53Z</dcterms:modified>
</cp:coreProperties>
</file>